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03FF8-BA1F-9758-73BA-62DA8A1D6BE7}" v="125" dt="2023-10-09T03:09:07.700"/>
    <p1510:client id="{1A93B76D-8608-1A81-BA7E-C146FD52F6F8}" v="14" dt="2023-10-08T23:14:50.332"/>
    <p1510:client id="{3D85E48C-65BF-0D13-5F5B-7E1B8A68E4E5}" v="9" dt="2023-10-09T04:03:50.468"/>
    <p1510:client id="{72BD578F-76DD-4285-9DE3-5A76C16B6109}" v="62" dt="2023-10-09T00:34:09.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8"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rns, Jackson Christopher - (jacksonb2021)" userId="d3a00c82-8926-4588-919f-3755a848e2bb" providerId="ADAL" clId="{72BD578F-76DD-4285-9DE3-5A76C16B6109}"/>
    <pc:docChg chg="undo custSel addSld delSld modSld">
      <pc:chgData name="Burns, Jackson Christopher - (jacksonb2021)" userId="d3a00c82-8926-4588-919f-3755a848e2bb" providerId="ADAL" clId="{72BD578F-76DD-4285-9DE3-5A76C16B6109}" dt="2023-10-09T16:46:57.664" v="2246" actId="20577"/>
      <pc:docMkLst>
        <pc:docMk/>
      </pc:docMkLst>
      <pc:sldChg chg="modSp new mod">
        <pc:chgData name="Burns, Jackson Christopher - (jacksonb2021)" userId="d3a00c82-8926-4588-919f-3755a848e2bb" providerId="ADAL" clId="{72BD578F-76DD-4285-9DE3-5A76C16B6109}" dt="2023-10-08T23:57:22.653" v="620" actId="20577"/>
        <pc:sldMkLst>
          <pc:docMk/>
          <pc:sldMk cId="3232549225" sldId="257"/>
        </pc:sldMkLst>
        <pc:spChg chg="mod">
          <ac:chgData name="Burns, Jackson Christopher - (jacksonb2021)" userId="d3a00c82-8926-4588-919f-3755a848e2bb" providerId="ADAL" clId="{72BD578F-76DD-4285-9DE3-5A76C16B6109}" dt="2023-10-08T17:29:16.701" v="7" actId="20577"/>
          <ac:spMkLst>
            <pc:docMk/>
            <pc:sldMk cId="3232549225" sldId="257"/>
            <ac:spMk id="2" creationId="{A249778A-7DB6-A784-ED1D-C4DAF8FFD459}"/>
          </ac:spMkLst>
        </pc:spChg>
        <pc:spChg chg="mod">
          <ac:chgData name="Burns, Jackson Christopher - (jacksonb2021)" userId="d3a00c82-8926-4588-919f-3755a848e2bb" providerId="ADAL" clId="{72BD578F-76DD-4285-9DE3-5A76C16B6109}" dt="2023-10-08T23:57:22.653" v="620" actId="20577"/>
          <ac:spMkLst>
            <pc:docMk/>
            <pc:sldMk cId="3232549225" sldId="257"/>
            <ac:spMk id="3" creationId="{48258366-BD44-2629-C0C3-0E6DD15A2BB8}"/>
          </ac:spMkLst>
        </pc:spChg>
      </pc:sldChg>
      <pc:sldChg chg="modSp new mod">
        <pc:chgData name="Burns, Jackson Christopher - (jacksonb2021)" userId="d3a00c82-8926-4588-919f-3755a848e2bb" providerId="ADAL" clId="{72BD578F-76DD-4285-9DE3-5A76C16B6109}" dt="2023-10-09T00:07:29.242" v="1295" actId="20577"/>
        <pc:sldMkLst>
          <pc:docMk/>
          <pc:sldMk cId="2686276744" sldId="258"/>
        </pc:sldMkLst>
        <pc:spChg chg="mod">
          <ac:chgData name="Burns, Jackson Christopher - (jacksonb2021)" userId="d3a00c82-8926-4588-919f-3755a848e2bb" providerId="ADAL" clId="{72BD578F-76DD-4285-9DE3-5A76C16B6109}" dt="2023-10-08T17:29:23.883" v="27" actId="20577"/>
          <ac:spMkLst>
            <pc:docMk/>
            <pc:sldMk cId="2686276744" sldId="258"/>
            <ac:spMk id="2" creationId="{BDDAAF17-2DD6-9EBA-1FCE-F7713A5094A9}"/>
          </ac:spMkLst>
        </pc:spChg>
        <pc:spChg chg="mod">
          <ac:chgData name="Burns, Jackson Christopher - (jacksonb2021)" userId="d3a00c82-8926-4588-919f-3755a848e2bb" providerId="ADAL" clId="{72BD578F-76DD-4285-9DE3-5A76C16B6109}" dt="2023-10-09T00:07:29.242" v="1295" actId="20577"/>
          <ac:spMkLst>
            <pc:docMk/>
            <pc:sldMk cId="2686276744" sldId="258"/>
            <ac:spMk id="3" creationId="{AA5D3735-CBCE-E443-0CC3-09A39C7B688A}"/>
          </ac:spMkLst>
        </pc:spChg>
      </pc:sldChg>
      <pc:sldChg chg="modSp new mod">
        <pc:chgData name="Burns, Jackson Christopher - (jacksonb2021)" userId="d3a00c82-8926-4588-919f-3755a848e2bb" providerId="ADAL" clId="{72BD578F-76DD-4285-9DE3-5A76C16B6109}" dt="2023-10-09T00:08:33.122" v="1520" actId="20577"/>
        <pc:sldMkLst>
          <pc:docMk/>
          <pc:sldMk cId="437804395" sldId="259"/>
        </pc:sldMkLst>
        <pc:spChg chg="mod">
          <ac:chgData name="Burns, Jackson Christopher - (jacksonb2021)" userId="d3a00c82-8926-4588-919f-3755a848e2bb" providerId="ADAL" clId="{72BD578F-76DD-4285-9DE3-5A76C16B6109}" dt="2023-10-08T17:29:28.892" v="38" actId="20577"/>
          <ac:spMkLst>
            <pc:docMk/>
            <pc:sldMk cId="437804395" sldId="259"/>
            <ac:spMk id="2" creationId="{27A3AD41-15E2-CB19-4003-D10214347C0E}"/>
          </ac:spMkLst>
        </pc:spChg>
        <pc:spChg chg="mod">
          <ac:chgData name="Burns, Jackson Christopher - (jacksonb2021)" userId="d3a00c82-8926-4588-919f-3755a848e2bb" providerId="ADAL" clId="{72BD578F-76DD-4285-9DE3-5A76C16B6109}" dt="2023-10-09T00:08:33.122" v="1520" actId="20577"/>
          <ac:spMkLst>
            <pc:docMk/>
            <pc:sldMk cId="437804395" sldId="259"/>
            <ac:spMk id="3" creationId="{8C2337DA-C09E-B71F-F9FA-98BDDD35617D}"/>
          </ac:spMkLst>
        </pc:spChg>
      </pc:sldChg>
      <pc:sldChg chg="modSp new mod">
        <pc:chgData name="Burns, Jackson Christopher - (jacksonb2021)" userId="d3a00c82-8926-4588-919f-3755a848e2bb" providerId="ADAL" clId="{72BD578F-76DD-4285-9DE3-5A76C16B6109}" dt="2023-10-09T16:46:57.664" v="2246" actId="20577"/>
        <pc:sldMkLst>
          <pc:docMk/>
          <pc:sldMk cId="3765095649" sldId="260"/>
        </pc:sldMkLst>
        <pc:spChg chg="mod">
          <ac:chgData name="Burns, Jackson Christopher - (jacksonb2021)" userId="d3a00c82-8926-4588-919f-3755a848e2bb" providerId="ADAL" clId="{72BD578F-76DD-4285-9DE3-5A76C16B6109}" dt="2023-10-09T16:45:19.139" v="1872" actId="20577"/>
          <ac:spMkLst>
            <pc:docMk/>
            <pc:sldMk cId="3765095649" sldId="260"/>
            <ac:spMk id="2" creationId="{E8C5FB8F-3685-6272-0C74-0A295F647A99}"/>
          </ac:spMkLst>
        </pc:spChg>
        <pc:spChg chg="mod">
          <ac:chgData name="Burns, Jackson Christopher - (jacksonb2021)" userId="d3a00c82-8926-4588-919f-3755a848e2bb" providerId="ADAL" clId="{72BD578F-76DD-4285-9DE3-5A76C16B6109}" dt="2023-10-09T16:46:57.664" v="2246" actId="20577"/>
          <ac:spMkLst>
            <pc:docMk/>
            <pc:sldMk cId="3765095649" sldId="260"/>
            <ac:spMk id="3" creationId="{5DDC733C-9C7B-327C-8C5B-2F174474CB7F}"/>
          </ac:spMkLst>
        </pc:spChg>
      </pc:sldChg>
      <pc:sldChg chg="modSp new mod">
        <pc:chgData name="Burns, Jackson Christopher - (jacksonb2021)" userId="d3a00c82-8926-4588-919f-3755a848e2bb" providerId="ADAL" clId="{72BD578F-76DD-4285-9DE3-5A76C16B6109}" dt="2023-10-09T16:41:19.308" v="1855" actId="20577"/>
        <pc:sldMkLst>
          <pc:docMk/>
          <pc:sldMk cId="2924521112" sldId="261"/>
        </pc:sldMkLst>
        <pc:spChg chg="mod">
          <ac:chgData name="Burns, Jackson Christopher - (jacksonb2021)" userId="d3a00c82-8926-4588-919f-3755a848e2bb" providerId="ADAL" clId="{72BD578F-76DD-4285-9DE3-5A76C16B6109}" dt="2023-10-08T17:29:56.264" v="69" actId="20577"/>
          <ac:spMkLst>
            <pc:docMk/>
            <pc:sldMk cId="2924521112" sldId="261"/>
            <ac:spMk id="2" creationId="{67FCA920-C811-D68D-2DA7-A0B2429220FC}"/>
          </ac:spMkLst>
        </pc:spChg>
        <pc:spChg chg="mod">
          <ac:chgData name="Burns, Jackson Christopher - (jacksonb2021)" userId="d3a00c82-8926-4588-919f-3755a848e2bb" providerId="ADAL" clId="{72BD578F-76DD-4285-9DE3-5A76C16B6109}" dt="2023-10-09T16:41:19.308" v="1855" actId="20577"/>
          <ac:spMkLst>
            <pc:docMk/>
            <pc:sldMk cId="2924521112" sldId="261"/>
            <ac:spMk id="3" creationId="{2DCF9AE6-11BF-414D-BB2E-336149AE7011}"/>
          </ac:spMkLst>
        </pc:spChg>
      </pc:sldChg>
      <pc:sldChg chg="modSp new mod">
        <pc:chgData name="Burns, Jackson Christopher - (jacksonb2021)" userId="d3a00c82-8926-4588-919f-3755a848e2bb" providerId="ADAL" clId="{72BD578F-76DD-4285-9DE3-5A76C16B6109}" dt="2023-10-08T23:55:23.218" v="534" actId="20577"/>
        <pc:sldMkLst>
          <pc:docMk/>
          <pc:sldMk cId="542692673" sldId="262"/>
        </pc:sldMkLst>
        <pc:spChg chg="mod">
          <ac:chgData name="Burns, Jackson Christopher - (jacksonb2021)" userId="d3a00c82-8926-4588-919f-3755a848e2bb" providerId="ADAL" clId="{72BD578F-76DD-4285-9DE3-5A76C16B6109}" dt="2023-10-08T17:30:13.703" v="100" actId="20577"/>
          <ac:spMkLst>
            <pc:docMk/>
            <pc:sldMk cId="542692673" sldId="262"/>
            <ac:spMk id="2" creationId="{46547961-1A4D-B85B-7D7C-4ED1E30BCA04}"/>
          </ac:spMkLst>
        </pc:spChg>
        <pc:spChg chg="mod">
          <ac:chgData name="Burns, Jackson Christopher - (jacksonb2021)" userId="d3a00c82-8926-4588-919f-3755a848e2bb" providerId="ADAL" clId="{72BD578F-76DD-4285-9DE3-5A76C16B6109}" dt="2023-10-08T23:55:23.218" v="534" actId="20577"/>
          <ac:spMkLst>
            <pc:docMk/>
            <pc:sldMk cId="542692673" sldId="262"/>
            <ac:spMk id="3" creationId="{F530D64D-9FD3-6FED-4799-E17131280AB4}"/>
          </ac:spMkLst>
        </pc:spChg>
      </pc:sldChg>
      <pc:sldChg chg="modSp new del mod">
        <pc:chgData name="Burns, Jackson Christopher - (jacksonb2021)" userId="d3a00c82-8926-4588-919f-3755a848e2bb" providerId="ADAL" clId="{72BD578F-76DD-4285-9DE3-5A76C16B6109}" dt="2023-10-09T00:34:09.520" v="1763" actId="20577"/>
        <pc:sldMkLst>
          <pc:docMk/>
          <pc:sldMk cId="2804378324" sldId="263"/>
        </pc:sldMkLst>
        <pc:spChg chg="mod">
          <ac:chgData name="Burns, Jackson Christopher - (jacksonb2021)" userId="d3a00c82-8926-4588-919f-3755a848e2bb" providerId="ADAL" clId="{72BD578F-76DD-4285-9DE3-5A76C16B6109}" dt="2023-10-08T17:30:30.035" v="119" actId="20577"/>
          <ac:spMkLst>
            <pc:docMk/>
            <pc:sldMk cId="2804378324" sldId="263"/>
            <ac:spMk id="2" creationId="{E320D04B-9373-A1A8-C5A1-F0E3DC4A1B8C}"/>
          </ac:spMkLst>
        </pc:spChg>
        <pc:spChg chg="mod">
          <ac:chgData name="Burns, Jackson Christopher - (jacksonb2021)" userId="d3a00c82-8926-4588-919f-3755a848e2bb" providerId="ADAL" clId="{72BD578F-76DD-4285-9DE3-5A76C16B6109}" dt="2023-10-08T17:30:41.928" v="147" actId="27636"/>
          <ac:spMkLst>
            <pc:docMk/>
            <pc:sldMk cId="2804378324" sldId="263"/>
            <ac:spMk id="3" creationId="{F0EB029C-9368-807B-EE94-36073485F5C6}"/>
          </ac:spMkLst>
        </pc:spChg>
        <pc:graphicFrameChg chg="mod">
          <ac:chgData name="Burns, Jackson Christopher - (jacksonb2021)" userId="d3a00c82-8926-4588-919f-3755a848e2bb" providerId="ADAL" clId="{72BD578F-76DD-4285-9DE3-5A76C16B6109}" dt="2023-10-09T00:34:09.520" v="1763" actId="20577"/>
          <ac:graphicFrameMkLst>
            <pc:docMk/>
            <pc:sldMk cId="2804378324" sldId="263"/>
            <ac:graphicFrameMk id="5" creationId="{2BA78465-77D1-96FF-7378-AD085F85FB4B}"/>
          </ac:graphicFrameMkLst>
        </pc:graphicFrameChg>
      </pc:sldChg>
    </pc:docChg>
  </pc:docChgLst>
  <pc:docChgLst>
    <pc:chgData name="Velasquez, Jose Juan - (jjvelasquez)" userId="S::jjvelasquez@arizona.edu::b712d981-f092-417a-b5c1-a91602c45062" providerId="AD" clId="Web-{3D85E48C-65BF-0D13-5F5B-7E1B8A68E4E5}"/>
    <pc:docChg chg="addSld modSld">
      <pc:chgData name="Velasquez, Jose Juan - (jjvelasquez)" userId="S::jjvelasquez@arizona.edu::b712d981-f092-417a-b5c1-a91602c45062" providerId="AD" clId="Web-{3D85E48C-65BF-0D13-5F5B-7E1B8A68E4E5}" dt="2023-10-09T04:03:50.468" v="8" actId="14100"/>
      <pc:docMkLst>
        <pc:docMk/>
      </pc:docMkLst>
      <pc:sldChg chg="modSp mod modClrScheme chgLayout">
        <pc:chgData name="Velasquez, Jose Juan - (jjvelasquez)" userId="S::jjvelasquez@arizona.edu::b712d981-f092-417a-b5c1-a91602c45062" providerId="AD" clId="Web-{3D85E48C-65BF-0D13-5F5B-7E1B8A68E4E5}" dt="2023-10-09T04:01:53.836" v="1"/>
        <pc:sldMkLst>
          <pc:docMk/>
          <pc:sldMk cId="542692673" sldId="262"/>
        </pc:sldMkLst>
        <pc:spChg chg="mod ord">
          <ac:chgData name="Velasquez, Jose Juan - (jjvelasquez)" userId="S::jjvelasquez@arizona.edu::b712d981-f092-417a-b5c1-a91602c45062" providerId="AD" clId="Web-{3D85E48C-65BF-0D13-5F5B-7E1B8A68E4E5}" dt="2023-10-09T04:01:53.836" v="1"/>
          <ac:spMkLst>
            <pc:docMk/>
            <pc:sldMk cId="542692673" sldId="262"/>
            <ac:spMk id="2" creationId="{46547961-1A4D-B85B-7D7C-4ED1E30BCA04}"/>
          </ac:spMkLst>
        </pc:spChg>
        <pc:spChg chg="mod ord">
          <ac:chgData name="Velasquez, Jose Juan - (jjvelasquez)" userId="S::jjvelasquez@arizona.edu::b712d981-f092-417a-b5c1-a91602c45062" providerId="AD" clId="Web-{3D85E48C-65BF-0D13-5F5B-7E1B8A68E4E5}" dt="2023-10-09T04:01:53.836" v="1"/>
          <ac:spMkLst>
            <pc:docMk/>
            <pc:sldMk cId="542692673" sldId="262"/>
            <ac:spMk id="3" creationId="{F530D64D-9FD3-6FED-4799-E17131280AB4}"/>
          </ac:spMkLst>
        </pc:spChg>
      </pc:sldChg>
      <pc:sldChg chg="addSp modSp new addAnim">
        <pc:chgData name="Velasquez, Jose Juan - (jjvelasquez)" userId="S::jjvelasquez@arizona.edu::b712d981-f092-417a-b5c1-a91602c45062" providerId="AD" clId="Web-{3D85E48C-65BF-0D13-5F5B-7E1B8A68E4E5}" dt="2023-10-09T04:03:50.468" v="8" actId="14100"/>
        <pc:sldMkLst>
          <pc:docMk/>
          <pc:sldMk cId="1322099570" sldId="264"/>
        </pc:sldMkLst>
        <pc:picChg chg="add mod">
          <ac:chgData name="Velasquez, Jose Juan - (jjvelasquez)" userId="S::jjvelasquez@arizona.edu::b712d981-f092-417a-b5c1-a91602c45062" providerId="AD" clId="Web-{3D85E48C-65BF-0D13-5F5B-7E1B8A68E4E5}" dt="2023-10-09T04:03:50.468" v="8" actId="14100"/>
          <ac:picMkLst>
            <pc:docMk/>
            <pc:sldMk cId="1322099570" sldId="264"/>
            <ac:picMk id="4" creationId="{74A3A723-7B8D-B329-B178-1D04D7242716}"/>
          </ac:picMkLst>
        </pc:picChg>
      </pc:sldChg>
    </pc:docChg>
  </pc:docChgLst>
  <pc:docChgLst>
    <pc:chgData name="Velasquez, Jose Juan - (jjvelasquez)" userId="S::jjvelasquez@arizona.edu::b712d981-f092-417a-b5c1-a91602c45062" providerId="AD" clId="Web-{1A93B76D-8608-1A81-BA7E-C146FD52F6F8}"/>
    <pc:docChg chg="modSld">
      <pc:chgData name="Velasquez, Jose Juan - (jjvelasquez)" userId="S::jjvelasquez@arizona.edu::b712d981-f092-417a-b5c1-a91602c45062" providerId="AD" clId="Web-{1A93B76D-8608-1A81-BA7E-C146FD52F6F8}" dt="2023-10-08T23:14:54.989" v="21"/>
      <pc:docMkLst>
        <pc:docMk/>
      </pc:docMkLst>
      <pc:sldChg chg="addSp delSp modSp mod setBg">
        <pc:chgData name="Velasquez, Jose Juan - (jjvelasquez)" userId="S::jjvelasquez@arizona.edu::b712d981-f092-417a-b5c1-a91602c45062" providerId="AD" clId="Web-{1A93B76D-8608-1A81-BA7E-C146FD52F6F8}" dt="2023-10-08T23:14:54.989" v="21"/>
        <pc:sldMkLst>
          <pc:docMk/>
          <pc:sldMk cId="2804378324" sldId="263"/>
        </pc:sldMkLst>
        <pc:spChg chg="mod">
          <ac:chgData name="Velasquez, Jose Juan - (jjvelasquez)" userId="S::jjvelasquez@arizona.edu::b712d981-f092-417a-b5c1-a91602c45062" providerId="AD" clId="Web-{1A93B76D-8608-1A81-BA7E-C146FD52F6F8}" dt="2023-10-08T23:14:54.989" v="21"/>
          <ac:spMkLst>
            <pc:docMk/>
            <pc:sldMk cId="2804378324" sldId="263"/>
            <ac:spMk id="2" creationId="{E320D04B-9373-A1A8-C5A1-F0E3DC4A1B8C}"/>
          </ac:spMkLst>
        </pc:spChg>
        <pc:spChg chg="del mod">
          <ac:chgData name="Velasquez, Jose Juan - (jjvelasquez)" userId="S::jjvelasquez@arizona.edu::b712d981-f092-417a-b5c1-a91602c45062" providerId="AD" clId="Web-{1A93B76D-8608-1A81-BA7E-C146FD52F6F8}" dt="2023-10-08T23:14:54.989" v="21"/>
          <ac:spMkLst>
            <pc:docMk/>
            <pc:sldMk cId="2804378324" sldId="263"/>
            <ac:spMk id="3" creationId="{F0EB029C-9368-807B-EE94-36073485F5C6}"/>
          </ac:spMkLst>
        </pc:spChg>
        <pc:spChg chg="add">
          <ac:chgData name="Velasquez, Jose Juan - (jjvelasquez)" userId="S::jjvelasquez@arizona.edu::b712d981-f092-417a-b5c1-a91602c45062" providerId="AD" clId="Web-{1A93B76D-8608-1A81-BA7E-C146FD52F6F8}" dt="2023-10-08T23:14:54.989" v="21"/>
          <ac:spMkLst>
            <pc:docMk/>
            <pc:sldMk cId="2804378324" sldId="263"/>
            <ac:spMk id="9" creationId="{53B021B3-DE93-4AB7-8A18-CF5F1CED88B8}"/>
          </ac:spMkLst>
        </pc:spChg>
        <pc:spChg chg="add">
          <ac:chgData name="Velasquez, Jose Juan - (jjvelasquez)" userId="S::jjvelasquez@arizona.edu::b712d981-f092-417a-b5c1-a91602c45062" providerId="AD" clId="Web-{1A93B76D-8608-1A81-BA7E-C146FD52F6F8}" dt="2023-10-08T23:14:54.989" v="21"/>
          <ac:spMkLst>
            <pc:docMk/>
            <pc:sldMk cId="2804378324" sldId="263"/>
            <ac:spMk id="11" creationId="{52D502E5-F6B4-4D58-B4AE-FC466FF15EE8}"/>
          </ac:spMkLst>
        </pc:spChg>
        <pc:spChg chg="add">
          <ac:chgData name="Velasquez, Jose Juan - (jjvelasquez)" userId="S::jjvelasquez@arizona.edu::b712d981-f092-417a-b5c1-a91602c45062" providerId="AD" clId="Web-{1A93B76D-8608-1A81-BA7E-C146FD52F6F8}" dt="2023-10-08T23:14:54.989" v="21"/>
          <ac:spMkLst>
            <pc:docMk/>
            <pc:sldMk cId="2804378324" sldId="263"/>
            <ac:spMk id="13" creationId="{9DECDBF4-02B6-4BB4-B65B-B8107AD6A9E8}"/>
          </ac:spMkLst>
        </pc:spChg>
        <pc:graphicFrameChg chg="add">
          <ac:chgData name="Velasquez, Jose Juan - (jjvelasquez)" userId="S::jjvelasquez@arizona.edu::b712d981-f092-417a-b5c1-a91602c45062" providerId="AD" clId="Web-{1A93B76D-8608-1A81-BA7E-C146FD52F6F8}" dt="2023-10-08T23:14:54.989" v="21"/>
          <ac:graphicFrameMkLst>
            <pc:docMk/>
            <pc:sldMk cId="2804378324" sldId="263"/>
            <ac:graphicFrameMk id="5" creationId="{2BA78465-77D1-96FF-7378-AD085F85FB4B}"/>
          </ac:graphicFrameMkLst>
        </pc:graphicFrameChg>
      </pc:sldChg>
    </pc:docChg>
  </pc:docChgLst>
  <pc:docChgLst>
    <pc:chgData name="Velasquez, Jose Juan - (jjvelasquez)" userId="S::jjvelasquez@arizona.edu::b712d981-f092-417a-b5c1-a91602c45062" providerId="AD" clId="Web-{0AB03FF8-BA1F-9758-73BA-62DA8A1D6BE7}"/>
    <pc:docChg chg="modSld">
      <pc:chgData name="Velasquez, Jose Juan - (jjvelasquez)" userId="S::jjvelasquez@arizona.edu::b712d981-f092-417a-b5c1-a91602c45062" providerId="AD" clId="Web-{0AB03FF8-BA1F-9758-73BA-62DA8A1D6BE7}" dt="2023-10-09T03:09:07.700" v="122" actId="20577"/>
      <pc:docMkLst>
        <pc:docMk/>
      </pc:docMkLst>
      <pc:sldChg chg="modSp">
        <pc:chgData name="Velasquez, Jose Juan - (jjvelasquez)" userId="S::jjvelasquez@arizona.edu::b712d981-f092-417a-b5c1-a91602c45062" providerId="AD" clId="Web-{0AB03FF8-BA1F-9758-73BA-62DA8A1D6BE7}" dt="2023-10-09T03:08:24.463" v="121" actId="20577"/>
        <pc:sldMkLst>
          <pc:docMk/>
          <pc:sldMk cId="437804395" sldId="259"/>
        </pc:sldMkLst>
        <pc:spChg chg="mod">
          <ac:chgData name="Velasquez, Jose Juan - (jjvelasquez)" userId="S::jjvelasquez@arizona.edu::b712d981-f092-417a-b5c1-a91602c45062" providerId="AD" clId="Web-{0AB03FF8-BA1F-9758-73BA-62DA8A1D6BE7}" dt="2023-10-09T03:08:24.463" v="121" actId="20577"/>
          <ac:spMkLst>
            <pc:docMk/>
            <pc:sldMk cId="437804395" sldId="259"/>
            <ac:spMk id="3" creationId="{8C2337DA-C09E-B71F-F9FA-98BDDD35617D}"/>
          </ac:spMkLst>
        </pc:spChg>
      </pc:sldChg>
      <pc:sldChg chg="modSp">
        <pc:chgData name="Velasquez, Jose Juan - (jjvelasquez)" userId="S::jjvelasquez@arizona.edu::b712d981-f092-417a-b5c1-a91602c45062" providerId="AD" clId="Web-{0AB03FF8-BA1F-9758-73BA-62DA8A1D6BE7}" dt="2023-10-09T03:07:33.787" v="79" actId="20577"/>
        <pc:sldMkLst>
          <pc:docMk/>
          <pc:sldMk cId="2924521112" sldId="261"/>
        </pc:sldMkLst>
        <pc:spChg chg="mod">
          <ac:chgData name="Velasquez, Jose Juan - (jjvelasquez)" userId="S::jjvelasquez@arizona.edu::b712d981-f092-417a-b5c1-a91602c45062" providerId="AD" clId="Web-{0AB03FF8-BA1F-9758-73BA-62DA8A1D6BE7}" dt="2023-10-09T03:07:33.787" v="79" actId="20577"/>
          <ac:spMkLst>
            <pc:docMk/>
            <pc:sldMk cId="2924521112" sldId="261"/>
            <ac:spMk id="3" creationId="{2DCF9AE6-11BF-414D-BB2E-336149AE7011}"/>
          </ac:spMkLst>
        </pc:spChg>
      </pc:sldChg>
      <pc:sldChg chg="modSp">
        <pc:chgData name="Velasquez, Jose Juan - (jjvelasquez)" userId="S::jjvelasquez@arizona.edu::b712d981-f092-417a-b5c1-a91602c45062" providerId="AD" clId="Web-{0AB03FF8-BA1F-9758-73BA-62DA8A1D6BE7}" dt="2023-10-09T03:09:07.700" v="122" actId="20577"/>
        <pc:sldMkLst>
          <pc:docMk/>
          <pc:sldMk cId="542692673" sldId="262"/>
        </pc:sldMkLst>
        <pc:spChg chg="mod">
          <ac:chgData name="Velasquez, Jose Juan - (jjvelasquez)" userId="S::jjvelasquez@arizona.edu::b712d981-f092-417a-b5c1-a91602c45062" providerId="AD" clId="Web-{0AB03FF8-BA1F-9758-73BA-62DA8A1D6BE7}" dt="2023-10-09T03:09:07.700" v="122" actId="20577"/>
          <ac:spMkLst>
            <pc:docMk/>
            <pc:sldMk cId="542692673" sldId="262"/>
            <ac:spMk id="3" creationId="{F530D64D-9FD3-6FED-4799-E17131280AB4}"/>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69403A-CC8C-4E88-868D-CEA67BF530C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7E1BC6-937F-4C24-973E-AF63B06967DC}">
      <dgm:prSet/>
      <dgm:spPr/>
      <dgm:t>
        <a:bodyPr/>
        <a:lstStyle/>
        <a:p>
          <a:pPr>
            <a:defRPr b="1"/>
          </a:pPr>
          <a:r>
            <a:rPr lang="en-US"/>
            <a:t>JJ</a:t>
          </a:r>
        </a:p>
      </dgm:t>
    </dgm:pt>
    <dgm:pt modelId="{9BCCC417-6745-4042-BC7F-9525AB12891A}" type="parTrans" cxnId="{7809C330-F50C-4F5E-9FD0-5B7BA4E1D74F}">
      <dgm:prSet/>
      <dgm:spPr/>
      <dgm:t>
        <a:bodyPr/>
        <a:lstStyle/>
        <a:p>
          <a:endParaRPr lang="en-US"/>
        </a:p>
      </dgm:t>
    </dgm:pt>
    <dgm:pt modelId="{86AAE26D-CDA0-4712-9197-96DCDA0BCEF2}" type="sibTrans" cxnId="{7809C330-F50C-4F5E-9FD0-5B7BA4E1D74F}">
      <dgm:prSet/>
      <dgm:spPr/>
      <dgm:t>
        <a:bodyPr/>
        <a:lstStyle/>
        <a:p>
          <a:endParaRPr lang="en-US"/>
        </a:p>
      </dgm:t>
    </dgm:pt>
    <dgm:pt modelId="{98E62336-70D9-462E-A2F6-B4A8A219BB9F}">
      <dgm:prSet/>
      <dgm:spPr/>
      <dgm:t>
        <a:bodyPr/>
        <a:lstStyle/>
        <a:p>
          <a:r>
            <a:rPr lang="en-US"/>
            <a:t>Structure creation</a:t>
          </a:r>
        </a:p>
      </dgm:t>
    </dgm:pt>
    <dgm:pt modelId="{AB1D2596-5759-4EFB-9CFE-32427BF8AFB1}" type="parTrans" cxnId="{F84FEA40-5FA4-434F-8FC4-DED165A66E2C}">
      <dgm:prSet/>
      <dgm:spPr/>
      <dgm:t>
        <a:bodyPr/>
        <a:lstStyle/>
        <a:p>
          <a:endParaRPr lang="en-US"/>
        </a:p>
      </dgm:t>
    </dgm:pt>
    <dgm:pt modelId="{501C6344-D83E-4031-A367-DDD313ADC454}" type="sibTrans" cxnId="{F84FEA40-5FA4-434F-8FC4-DED165A66E2C}">
      <dgm:prSet/>
      <dgm:spPr/>
      <dgm:t>
        <a:bodyPr/>
        <a:lstStyle/>
        <a:p>
          <a:endParaRPr lang="en-US"/>
        </a:p>
      </dgm:t>
    </dgm:pt>
    <dgm:pt modelId="{79D50E06-F005-4876-92B0-2788B32E4CED}">
      <dgm:prSet/>
      <dgm:spPr/>
      <dgm:t>
        <a:bodyPr/>
        <a:lstStyle/>
        <a:p>
          <a:r>
            <a:rPr lang="en-US"/>
            <a:t>Node/card creation</a:t>
          </a:r>
        </a:p>
      </dgm:t>
    </dgm:pt>
    <dgm:pt modelId="{14C82632-5B51-405B-89AD-F7B78DF14911}" type="parTrans" cxnId="{7EA212CD-0334-4AFB-877C-ACCA8FF80A6C}">
      <dgm:prSet/>
      <dgm:spPr/>
      <dgm:t>
        <a:bodyPr/>
        <a:lstStyle/>
        <a:p>
          <a:endParaRPr lang="en-US"/>
        </a:p>
      </dgm:t>
    </dgm:pt>
    <dgm:pt modelId="{5AF6B5E9-C698-4F9D-AF11-265F4062C378}" type="sibTrans" cxnId="{7EA212CD-0334-4AFB-877C-ACCA8FF80A6C}">
      <dgm:prSet/>
      <dgm:spPr/>
      <dgm:t>
        <a:bodyPr/>
        <a:lstStyle/>
        <a:p>
          <a:endParaRPr lang="en-US"/>
        </a:p>
      </dgm:t>
    </dgm:pt>
    <dgm:pt modelId="{E3B02100-C38B-4437-8D1A-A62113E9607A}">
      <dgm:prSet/>
      <dgm:spPr/>
      <dgm:t>
        <a:bodyPr/>
        <a:lstStyle/>
        <a:p>
          <a:r>
            <a:rPr lang="en-US"/>
            <a:t>Printing the deck and cards</a:t>
          </a:r>
        </a:p>
      </dgm:t>
    </dgm:pt>
    <dgm:pt modelId="{72F6B46B-1C15-4436-AE6D-35EB789588F2}" type="parTrans" cxnId="{04863241-EF1B-484C-BE73-AA10EE7E5CDB}">
      <dgm:prSet/>
      <dgm:spPr/>
      <dgm:t>
        <a:bodyPr/>
        <a:lstStyle/>
        <a:p>
          <a:endParaRPr lang="en-US"/>
        </a:p>
      </dgm:t>
    </dgm:pt>
    <dgm:pt modelId="{27A3DC33-75E9-4BD2-B177-4D4CB6843B57}" type="sibTrans" cxnId="{04863241-EF1B-484C-BE73-AA10EE7E5CDB}">
      <dgm:prSet/>
      <dgm:spPr/>
      <dgm:t>
        <a:bodyPr/>
        <a:lstStyle/>
        <a:p>
          <a:endParaRPr lang="en-US"/>
        </a:p>
      </dgm:t>
    </dgm:pt>
    <dgm:pt modelId="{A93BC9E0-13B8-49F9-B497-23A3AA9EFEA1}">
      <dgm:prSet/>
      <dgm:spPr/>
      <dgm:t>
        <a:bodyPr/>
        <a:lstStyle/>
        <a:p>
          <a:r>
            <a:rPr lang="en-US"/>
            <a:t>The Player class.</a:t>
          </a:r>
        </a:p>
      </dgm:t>
    </dgm:pt>
    <dgm:pt modelId="{0003FE94-2483-43A9-AA53-E1EA77242DB0}" type="parTrans" cxnId="{E24941A2-78F2-4BDD-8C08-8B4154BEFF7C}">
      <dgm:prSet/>
      <dgm:spPr/>
      <dgm:t>
        <a:bodyPr/>
        <a:lstStyle/>
        <a:p>
          <a:endParaRPr lang="en-US"/>
        </a:p>
      </dgm:t>
    </dgm:pt>
    <dgm:pt modelId="{363C2453-38E1-434B-A2F1-2F9417770B6A}" type="sibTrans" cxnId="{E24941A2-78F2-4BDD-8C08-8B4154BEFF7C}">
      <dgm:prSet/>
      <dgm:spPr/>
      <dgm:t>
        <a:bodyPr/>
        <a:lstStyle/>
        <a:p>
          <a:endParaRPr lang="en-US"/>
        </a:p>
      </dgm:t>
    </dgm:pt>
    <dgm:pt modelId="{F5DB4F57-D5C4-4E38-88B2-C2FB70FE6984}">
      <dgm:prSet/>
      <dgm:spPr/>
      <dgm:t>
        <a:bodyPr/>
        <a:lstStyle/>
        <a:p>
          <a:r>
            <a:rPr lang="en-US"/>
            <a:t>Dealing the cards</a:t>
          </a:r>
        </a:p>
      </dgm:t>
    </dgm:pt>
    <dgm:pt modelId="{A15A6B4C-A3F5-435E-9190-F08794D88B29}" type="parTrans" cxnId="{008D80FC-0E81-4BB3-A670-70F4F353F489}">
      <dgm:prSet/>
      <dgm:spPr/>
      <dgm:t>
        <a:bodyPr/>
        <a:lstStyle/>
        <a:p>
          <a:endParaRPr lang="en-US"/>
        </a:p>
      </dgm:t>
    </dgm:pt>
    <dgm:pt modelId="{36B7B53D-DD59-41BB-89E3-832A264D0D9B}" type="sibTrans" cxnId="{008D80FC-0E81-4BB3-A670-70F4F353F489}">
      <dgm:prSet/>
      <dgm:spPr/>
      <dgm:t>
        <a:bodyPr/>
        <a:lstStyle/>
        <a:p>
          <a:endParaRPr lang="en-US"/>
        </a:p>
      </dgm:t>
    </dgm:pt>
    <dgm:pt modelId="{525180B2-C139-41C5-B43F-6B73B7EE6249}">
      <dgm:prSet/>
      <dgm:spPr/>
      <dgm:t>
        <a:bodyPr/>
        <a:lstStyle/>
        <a:p>
          <a:r>
            <a:rPr lang="en-US" dirty="0"/>
            <a:t>The summation of values from the cards</a:t>
          </a:r>
        </a:p>
        <a:p>
          <a:r>
            <a:rPr lang="en-US" dirty="0"/>
            <a:t>Code sample video</a:t>
          </a:r>
        </a:p>
      </dgm:t>
    </dgm:pt>
    <dgm:pt modelId="{E3324BA5-5276-4E18-9242-9963A1F59292}" type="parTrans" cxnId="{06788BDA-15AA-46B3-A114-6AEAE79C6219}">
      <dgm:prSet/>
      <dgm:spPr/>
      <dgm:t>
        <a:bodyPr/>
        <a:lstStyle/>
        <a:p>
          <a:endParaRPr lang="en-US"/>
        </a:p>
      </dgm:t>
    </dgm:pt>
    <dgm:pt modelId="{A6DB991B-B1E2-4403-B091-76D7A975B80B}" type="sibTrans" cxnId="{06788BDA-15AA-46B3-A114-6AEAE79C6219}">
      <dgm:prSet/>
      <dgm:spPr/>
      <dgm:t>
        <a:bodyPr/>
        <a:lstStyle/>
        <a:p>
          <a:endParaRPr lang="en-US"/>
        </a:p>
      </dgm:t>
    </dgm:pt>
    <dgm:pt modelId="{06B7245E-4BBB-45B9-87FF-8829F1978416}">
      <dgm:prSet/>
      <dgm:spPr/>
      <dgm:t>
        <a:bodyPr/>
        <a:lstStyle/>
        <a:p>
          <a:pPr>
            <a:defRPr b="1"/>
          </a:pPr>
          <a:r>
            <a:rPr lang="en-US"/>
            <a:t>Jackson</a:t>
          </a:r>
        </a:p>
      </dgm:t>
    </dgm:pt>
    <dgm:pt modelId="{FEC88526-120D-4C83-9397-E8CCBABDFFA4}" type="parTrans" cxnId="{0AA8D5A1-2CE8-4674-97DC-572A5CBB2F97}">
      <dgm:prSet/>
      <dgm:spPr/>
      <dgm:t>
        <a:bodyPr/>
        <a:lstStyle/>
        <a:p>
          <a:endParaRPr lang="en-US"/>
        </a:p>
      </dgm:t>
    </dgm:pt>
    <dgm:pt modelId="{A228D540-A4D0-4E46-8A15-9A8D50DBCC77}" type="sibTrans" cxnId="{0AA8D5A1-2CE8-4674-97DC-572A5CBB2F97}">
      <dgm:prSet/>
      <dgm:spPr/>
      <dgm:t>
        <a:bodyPr/>
        <a:lstStyle/>
        <a:p>
          <a:endParaRPr lang="en-US"/>
        </a:p>
      </dgm:t>
    </dgm:pt>
    <dgm:pt modelId="{83660019-AB53-4FF3-9784-DB618F54FCAF}">
      <dgm:prSet/>
      <dgm:spPr/>
      <dgm:t>
        <a:bodyPr/>
        <a:lstStyle/>
        <a:p>
          <a:r>
            <a:rPr lang="en-US" dirty="0"/>
            <a:t>Main function that handles the game – main program loop</a:t>
          </a:r>
        </a:p>
      </dgm:t>
    </dgm:pt>
    <dgm:pt modelId="{88C54BCA-EB6C-4047-9689-8FDE8B428BAB}" type="parTrans" cxnId="{3D2B5332-47B2-44B0-ABFB-4E6D5B744905}">
      <dgm:prSet/>
      <dgm:spPr/>
      <dgm:t>
        <a:bodyPr/>
        <a:lstStyle/>
        <a:p>
          <a:endParaRPr lang="en-US"/>
        </a:p>
      </dgm:t>
    </dgm:pt>
    <dgm:pt modelId="{2929A1FF-B7D6-494A-8FA4-13372BFFF67D}" type="sibTrans" cxnId="{3D2B5332-47B2-44B0-ABFB-4E6D5B744905}">
      <dgm:prSet/>
      <dgm:spPr/>
      <dgm:t>
        <a:bodyPr/>
        <a:lstStyle/>
        <a:p>
          <a:endParaRPr lang="en-US"/>
        </a:p>
      </dgm:t>
    </dgm:pt>
    <dgm:pt modelId="{8BE6EA44-B9E9-46ED-996D-D7144DF20AED}">
      <dgm:prSet/>
      <dgm:spPr/>
      <dgm:t>
        <a:bodyPr/>
        <a:lstStyle/>
        <a:p>
          <a:r>
            <a:rPr lang="en-US"/>
            <a:t>Money distribution and handling</a:t>
          </a:r>
        </a:p>
      </dgm:t>
    </dgm:pt>
    <dgm:pt modelId="{F19CE43F-8D2E-4822-9A0B-DC04F7DDDD08}" type="parTrans" cxnId="{71B23B56-33C5-48B0-844C-1E60659684D7}">
      <dgm:prSet/>
      <dgm:spPr/>
      <dgm:t>
        <a:bodyPr/>
        <a:lstStyle/>
        <a:p>
          <a:endParaRPr lang="en-US"/>
        </a:p>
      </dgm:t>
    </dgm:pt>
    <dgm:pt modelId="{702FC177-96AC-4A4A-944B-1BFE8318B4A8}" type="sibTrans" cxnId="{71B23B56-33C5-48B0-844C-1E60659684D7}">
      <dgm:prSet/>
      <dgm:spPr/>
      <dgm:t>
        <a:bodyPr/>
        <a:lstStyle/>
        <a:p>
          <a:endParaRPr lang="en-US"/>
        </a:p>
      </dgm:t>
    </dgm:pt>
    <dgm:pt modelId="{6B1AA5E5-E789-4A0D-B7D7-9F102FEE0307}">
      <dgm:prSet/>
      <dgm:spPr/>
      <dgm:t>
        <a:bodyPr/>
        <a:lstStyle/>
        <a:p>
          <a:r>
            <a:rPr lang="en-US"/>
            <a:t>Memory handling debugging</a:t>
          </a:r>
        </a:p>
      </dgm:t>
    </dgm:pt>
    <dgm:pt modelId="{CE54BCBF-5994-4678-AF52-C20F514AAF2B}" type="parTrans" cxnId="{E85CC980-30DF-4ADF-A45D-8CA031A436DF}">
      <dgm:prSet/>
      <dgm:spPr/>
      <dgm:t>
        <a:bodyPr/>
        <a:lstStyle/>
        <a:p>
          <a:endParaRPr lang="en-US"/>
        </a:p>
      </dgm:t>
    </dgm:pt>
    <dgm:pt modelId="{740FDDE0-7093-47DF-B200-12D71C8C6121}" type="sibTrans" cxnId="{E85CC980-30DF-4ADF-A45D-8CA031A436DF}">
      <dgm:prSet/>
      <dgm:spPr/>
      <dgm:t>
        <a:bodyPr/>
        <a:lstStyle/>
        <a:p>
          <a:endParaRPr lang="en-US"/>
        </a:p>
      </dgm:t>
    </dgm:pt>
    <dgm:pt modelId="{78C93791-E45C-4A42-A4F1-43A60A44B0BF}">
      <dgm:prSet/>
      <dgm:spPr/>
      <dgm:t>
        <a:bodyPr/>
        <a:lstStyle/>
        <a:p>
          <a:r>
            <a:rPr lang="en-US"/>
            <a:t>Deck structure cards synchronizing with both user objects.</a:t>
          </a:r>
        </a:p>
      </dgm:t>
    </dgm:pt>
    <dgm:pt modelId="{AF30388B-5D20-4F7C-BE73-06C136E1E29B}" type="parTrans" cxnId="{3F709315-B877-41E7-B2FA-1B43A64340BE}">
      <dgm:prSet/>
      <dgm:spPr/>
      <dgm:t>
        <a:bodyPr/>
        <a:lstStyle/>
        <a:p>
          <a:endParaRPr lang="en-US"/>
        </a:p>
      </dgm:t>
    </dgm:pt>
    <dgm:pt modelId="{EAD3695D-629C-45EC-BF9F-2EBC929EB055}" type="sibTrans" cxnId="{3F709315-B877-41E7-B2FA-1B43A64340BE}">
      <dgm:prSet/>
      <dgm:spPr/>
      <dgm:t>
        <a:bodyPr/>
        <a:lstStyle/>
        <a:p>
          <a:endParaRPr lang="en-US"/>
        </a:p>
      </dgm:t>
    </dgm:pt>
    <dgm:pt modelId="{A4E9FBD2-A537-416B-ACBB-8C29CC4C5324}">
      <dgm:prSet/>
      <dgm:spPr/>
      <dgm:t>
        <a:bodyPr/>
        <a:lstStyle/>
        <a:p>
          <a:r>
            <a:rPr lang="en-US" dirty="0"/>
            <a:t>Freeing user and deck of cards after each round and game</a:t>
          </a:r>
        </a:p>
        <a:p>
          <a:r>
            <a:rPr lang="en-US" dirty="0"/>
            <a:t>PowerPoint</a:t>
          </a:r>
        </a:p>
      </dgm:t>
    </dgm:pt>
    <dgm:pt modelId="{3BF9D55A-156D-42B7-9D3D-C5809BB50BA7}" type="parTrans" cxnId="{8D882C19-23EF-465B-978C-65512ED70166}">
      <dgm:prSet/>
      <dgm:spPr/>
      <dgm:t>
        <a:bodyPr/>
        <a:lstStyle/>
        <a:p>
          <a:endParaRPr lang="en-US"/>
        </a:p>
      </dgm:t>
    </dgm:pt>
    <dgm:pt modelId="{35B10D44-7E9A-4F40-9196-14D554536A88}" type="sibTrans" cxnId="{8D882C19-23EF-465B-978C-65512ED70166}">
      <dgm:prSet/>
      <dgm:spPr/>
      <dgm:t>
        <a:bodyPr/>
        <a:lstStyle/>
        <a:p>
          <a:endParaRPr lang="en-US"/>
        </a:p>
      </dgm:t>
    </dgm:pt>
    <dgm:pt modelId="{45237365-2411-4902-B764-BFB21C655DA1}" type="pres">
      <dgm:prSet presAssocID="{2E69403A-CC8C-4E88-868D-CEA67BF530CD}" presName="root" presStyleCnt="0">
        <dgm:presLayoutVars>
          <dgm:dir/>
          <dgm:resizeHandles val="exact"/>
        </dgm:presLayoutVars>
      </dgm:prSet>
      <dgm:spPr/>
    </dgm:pt>
    <dgm:pt modelId="{D494E7C6-BACA-48F4-A109-A79DBE49E3AD}" type="pres">
      <dgm:prSet presAssocID="{1B7E1BC6-937F-4C24-973E-AF63B06967DC}" presName="compNode" presStyleCnt="0"/>
      <dgm:spPr/>
    </dgm:pt>
    <dgm:pt modelId="{16195B1E-9E70-4AFB-AEBC-BE82C0044116}" type="pres">
      <dgm:prSet presAssocID="{1B7E1BC6-937F-4C24-973E-AF63B06967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5215F4E4-FF73-49B5-86A1-8870F2034D08}" type="pres">
      <dgm:prSet presAssocID="{1B7E1BC6-937F-4C24-973E-AF63B06967DC}" presName="iconSpace" presStyleCnt="0"/>
      <dgm:spPr/>
    </dgm:pt>
    <dgm:pt modelId="{057FBF5A-AD23-4D02-9BF2-A82932CB35BB}" type="pres">
      <dgm:prSet presAssocID="{1B7E1BC6-937F-4C24-973E-AF63B06967DC}" presName="parTx" presStyleLbl="revTx" presStyleIdx="0" presStyleCnt="4">
        <dgm:presLayoutVars>
          <dgm:chMax val="0"/>
          <dgm:chPref val="0"/>
        </dgm:presLayoutVars>
      </dgm:prSet>
      <dgm:spPr/>
    </dgm:pt>
    <dgm:pt modelId="{CEF9291D-1FFA-4B0E-B2DF-A04EA4CD17C8}" type="pres">
      <dgm:prSet presAssocID="{1B7E1BC6-937F-4C24-973E-AF63B06967DC}" presName="txSpace" presStyleCnt="0"/>
      <dgm:spPr/>
    </dgm:pt>
    <dgm:pt modelId="{4194E423-C488-4A3B-8633-A3830E811854}" type="pres">
      <dgm:prSet presAssocID="{1B7E1BC6-937F-4C24-973E-AF63B06967DC}" presName="desTx" presStyleLbl="revTx" presStyleIdx="1" presStyleCnt="4">
        <dgm:presLayoutVars/>
      </dgm:prSet>
      <dgm:spPr/>
    </dgm:pt>
    <dgm:pt modelId="{CB2B6A7A-93A2-409A-A181-046E47CEF6FA}" type="pres">
      <dgm:prSet presAssocID="{86AAE26D-CDA0-4712-9197-96DCDA0BCEF2}" presName="sibTrans" presStyleCnt="0"/>
      <dgm:spPr/>
    </dgm:pt>
    <dgm:pt modelId="{42D89D25-1F43-42BC-8F53-7164EAA65CD0}" type="pres">
      <dgm:prSet presAssocID="{06B7245E-4BBB-45B9-87FF-8829F1978416}" presName="compNode" presStyleCnt="0"/>
      <dgm:spPr/>
    </dgm:pt>
    <dgm:pt modelId="{38FC19D9-E107-45BE-932C-3D08DA9E6EE8}" type="pres">
      <dgm:prSet presAssocID="{06B7245E-4BBB-45B9-87FF-8829F197841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F21C4E0-0C41-4F06-9FD3-EF1759645546}" type="pres">
      <dgm:prSet presAssocID="{06B7245E-4BBB-45B9-87FF-8829F1978416}" presName="iconSpace" presStyleCnt="0"/>
      <dgm:spPr/>
    </dgm:pt>
    <dgm:pt modelId="{5DCB0D1E-CF89-4928-A6A9-135E6749E594}" type="pres">
      <dgm:prSet presAssocID="{06B7245E-4BBB-45B9-87FF-8829F1978416}" presName="parTx" presStyleLbl="revTx" presStyleIdx="2" presStyleCnt="4">
        <dgm:presLayoutVars>
          <dgm:chMax val="0"/>
          <dgm:chPref val="0"/>
        </dgm:presLayoutVars>
      </dgm:prSet>
      <dgm:spPr/>
    </dgm:pt>
    <dgm:pt modelId="{39872CF3-4FA6-4907-9509-CED92AC69867}" type="pres">
      <dgm:prSet presAssocID="{06B7245E-4BBB-45B9-87FF-8829F1978416}" presName="txSpace" presStyleCnt="0"/>
      <dgm:spPr/>
    </dgm:pt>
    <dgm:pt modelId="{8C8792BC-63D0-4AA2-9C1C-001FCF71639B}" type="pres">
      <dgm:prSet presAssocID="{06B7245E-4BBB-45B9-87FF-8829F1978416}" presName="desTx" presStyleLbl="revTx" presStyleIdx="3" presStyleCnt="4">
        <dgm:presLayoutVars/>
      </dgm:prSet>
      <dgm:spPr/>
    </dgm:pt>
  </dgm:ptLst>
  <dgm:cxnLst>
    <dgm:cxn modelId="{76228A06-E009-455C-A5D9-E634801BE203}" type="presOf" srcId="{E3B02100-C38B-4437-8D1A-A62113E9607A}" destId="{4194E423-C488-4A3B-8633-A3830E811854}" srcOrd="0" destOrd="2" presId="urn:microsoft.com/office/officeart/2018/5/layout/CenteredIconLabelDescriptionList"/>
    <dgm:cxn modelId="{B495AB06-5509-4A7A-921D-D68B18C9A0AE}" type="presOf" srcId="{2E69403A-CC8C-4E88-868D-CEA67BF530CD}" destId="{45237365-2411-4902-B764-BFB21C655DA1}" srcOrd="0" destOrd="0" presId="urn:microsoft.com/office/officeart/2018/5/layout/CenteredIconLabelDescriptionList"/>
    <dgm:cxn modelId="{E583470F-6AEF-420E-B50B-92E522859088}" type="presOf" srcId="{525180B2-C139-41C5-B43F-6B73B7EE6249}" destId="{4194E423-C488-4A3B-8633-A3830E811854}" srcOrd="0" destOrd="5" presId="urn:microsoft.com/office/officeart/2018/5/layout/CenteredIconLabelDescriptionList"/>
    <dgm:cxn modelId="{47FBCC10-E2A1-4AA6-ACCF-3BE7D8185B30}" type="presOf" srcId="{8BE6EA44-B9E9-46ED-996D-D7144DF20AED}" destId="{8C8792BC-63D0-4AA2-9C1C-001FCF71639B}" srcOrd="0" destOrd="1" presId="urn:microsoft.com/office/officeart/2018/5/layout/CenteredIconLabelDescriptionList"/>
    <dgm:cxn modelId="{3F709315-B877-41E7-B2FA-1B43A64340BE}" srcId="{06B7245E-4BBB-45B9-87FF-8829F1978416}" destId="{78C93791-E45C-4A42-A4F1-43A60A44B0BF}" srcOrd="3" destOrd="0" parTransId="{AF30388B-5D20-4F7C-BE73-06C136E1E29B}" sibTransId="{EAD3695D-629C-45EC-BF9F-2EBC929EB055}"/>
    <dgm:cxn modelId="{8D882C19-23EF-465B-978C-65512ED70166}" srcId="{06B7245E-4BBB-45B9-87FF-8829F1978416}" destId="{A4E9FBD2-A537-416B-ACBB-8C29CC4C5324}" srcOrd="4" destOrd="0" parTransId="{3BF9D55A-156D-42B7-9D3D-C5809BB50BA7}" sibTransId="{35B10D44-7E9A-4F40-9196-14D554536A88}"/>
    <dgm:cxn modelId="{65FAA130-5C28-4441-A076-8A071C831B83}" type="presOf" srcId="{1B7E1BC6-937F-4C24-973E-AF63B06967DC}" destId="{057FBF5A-AD23-4D02-9BF2-A82932CB35BB}" srcOrd="0" destOrd="0" presId="urn:microsoft.com/office/officeart/2018/5/layout/CenteredIconLabelDescriptionList"/>
    <dgm:cxn modelId="{7809C330-F50C-4F5E-9FD0-5B7BA4E1D74F}" srcId="{2E69403A-CC8C-4E88-868D-CEA67BF530CD}" destId="{1B7E1BC6-937F-4C24-973E-AF63B06967DC}" srcOrd="0" destOrd="0" parTransId="{9BCCC417-6745-4042-BC7F-9525AB12891A}" sibTransId="{86AAE26D-CDA0-4712-9197-96DCDA0BCEF2}"/>
    <dgm:cxn modelId="{3D2B5332-47B2-44B0-ABFB-4E6D5B744905}" srcId="{06B7245E-4BBB-45B9-87FF-8829F1978416}" destId="{83660019-AB53-4FF3-9784-DB618F54FCAF}" srcOrd="0" destOrd="0" parTransId="{88C54BCA-EB6C-4047-9689-8FDE8B428BAB}" sibTransId="{2929A1FF-B7D6-494A-8FA4-13372BFFF67D}"/>
    <dgm:cxn modelId="{F84FEA40-5FA4-434F-8FC4-DED165A66E2C}" srcId="{1B7E1BC6-937F-4C24-973E-AF63B06967DC}" destId="{98E62336-70D9-462E-A2F6-B4A8A219BB9F}" srcOrd="0" destOrd="0" parTransId="{AB1D2596-5759-4EFB-9CFE-32427BF8AFB1}" sibTransId="{501C6344-D83E-4031-A367-DDD313ADC454}"/>
    <dgm:cxn modelId="{04863241-EF1B-484C-BE73-AA10EE7E5CDB}" srcId="{1B7E1BC6-937F-4C24-973E-AF63B06967DC}" destId="{E3B02100-C38B-4437-8D1A-A62113E9607A}" srcOrd="2" destOrd="0" parTransId="{72F6B46B-1C15-4436-AE6D-35EB789588F2}" sibTransId="{27A3DC33-75E9-4BD2-B177-4D4CB6843B57}"/>
    <dgm:cxn modelId="{7396E343-DA08-4D76-B848-8E361AD0E470}" type="presOf" srcId="{6B1AA5E5-E789-4A0D-B7D7-9F102FEE0307}" destId="{8C8792BC-63D0-4AA2-9C1C-001FCF71639B}" srcOrd="0" destOrd="2" presId="urn:microsoft.com/office/officeart/2018/5/layout/CenteredIconLabelDescriptionList"/>
    <dgm:cxn modelId="{71B23B56-33C5-48B0-844C-1E60659684D7}" srcId="{06B7245E-4BBB-45B9-87FF-8829F1978416}" destId="{8BE6EA44-B9E9-46ED-996D-D7144DF20AED}" srcOrd="1" destOrd="0" parTransId="{F19CE43F-8D2E-4822-9A0B-DC04F7DDDD08}" sibTransId="{702FC177-96AC-4A4A-944B-1BFE8318B4A8}"/>
    <dgm:cxn modelId="{F8E27756-970B-4F81-8A20-087E30C49604}" type="presOf" srcId="{F5DB4F57-D5C4-4E38-88B2-C2FB70FE6984}" destId="{4194E423-C488-4A3B-8633-A3830E811854}" srcOrd="0" destOrd="4" presId="urn:microsoft.com/office/officeart/2018/5/layout/CenteredIconLabelDescriptionList"/>
    <dgm:cxn modelId="{C11FE05A-5FEB-431F-900B-02FB94E26638}" type="presOf" srcId="{78C93791-E45C-4A42-A4F1-43A60A44B0BF}" destId="{8C8792BC-63D0-4AA2-9C1C-001FCF71639B}" srcOrd="0" destOrd="3" presId="urn:microsoft.com/office/officeart/2018/5/layout/CenteredIconLabelDescriptionList"/>
    <dgm:cxn modelId="{E85CC980-30DF-4ADF-A45D-8CA031A436DF}" srcId="{06B7245E-4BBB-45B9-87FF-8829F1978416}" destId="{6B1AA5E5-E789-4A0D-B7D7-9F102FEE0307}" srcOrd="2" destOrd="0" parTransId="{CE54BCBF-5994-4678-AF52-C20F514AAF2B}" sibTransId="{740FDDE0-7093-47DF-B200-12D71C8C6121}"/>
    <dgm:cxn modelId="{0AA8D5A1-2CE8-4674-97DC-572A5CBB2F97}" srcId="{2E69403A-CC8C-4E88-868D-CEA67BF530CD}" destId="{06B7245E-4BBB-45B9-87FF-8829F1978416}" srcOrd="1" destOrd="0" parTransId="{FEC88526-120D-4C83-9397-E8CCBABDFFA4}" sibTransId="{A228D540-A4D0-4E46-8A15-9A8D50DBCC77}"/>
    <dgm:cxn modelId="{E24941A2-78F2-4BDD-8C08-8B4154BEFF7C}" srcId="{1B7E1BC6-937F-4C24-973E-AF63B06967DC}" destId="{A93BC9E0-13B8-49F9-B497-23A3AA9EFEA1}" srcOrd="3" destOrd="0" parTransId="{0003FE94-2483-43A9-AA53-E1EA77242DB0}" sibTransId="{363C2453-38E1-434B-A2F1-2F9417770B6A}"/>
    <dgm:cxn modelId="{158511A7-1C2D-414B-A8F3-99C8A6C1C8CD}" type="presOf" srcId="{A93BC9E0-13B8-49F9-B497-23A3AA9EFEA1}" destId="{4194E423-C488-4A3B-8633-A3830E811854}" srcOrd="0" destOrd="3" presId="urn:microsoft.com/office/officeart/2018/5/layout/CenteredIconLabelDescriptionList"/>
    <dgm:cxn modelId="{F59683CC-B632-4543-A62A-3FD753AF2809}" type="presOf" srcId="{06B7245E-4BBB-45B9-87FF-8829F1978416}" destId="{5DCB0D1E-CF89-4928-A6A9-135E6749E594}" srcOrd="0" destOrd="0" presId="urn:microsoft.com/office/officeart/2018/5/layout/CenteredIconLabelDescriptionList"/>
    <dgm:cxn modelId="{7EA212CD-0334-4AFB-877C-ACCA8FF80A6C}" srcId="{1B7E1BC6-937F-4C24-973E-AF63B06967DC}" destId="{79D50E06-F005-4876-92B0-2788B32E4CED}" srcOrd="1" destOrd="0" parTransId="{14C82632-5B51-405B-89AD-F7B78DF14911}" sibTransId="{5AF6B5E9-C698-4F9D-AF11-265F4062C378}"/>
    <dgm:cxn modelId="{06788BDA-15AA-46B3-A114-6AEAE79C6219}" srcId="{1B7E1BC6-937F-4C24-973E-AF63B06967DC}" destId="{525180B2-C139-41C5-B43F-6B73B7EE6249}" srcOrd="5" destOrd="0" parTransId="{E3324BA5-5276-4E18-9242-9963A1F59292}" sibTransId="{A6DB991B-B1E2-4403-B091-76D7A975B80B}"/>
    <dgm:cxn modelId="{F72932E3-8B13-407F-BF22-B0F0ECB2AACA}" type="presOf" srcId="{98E62336-70D9-462E-A2F6-B4A8A219BB9F}" destId="{4194E423-C488-4A3B-8633-A3830E811854}" srcOrd="0" destOrd="0" presId="urn:microsoft.com/office/officeart/2018/5/layout/CenteredIconLabelDescriptionList"/>
    <dgm:cxn modelId="{F593D7F4-4FC2-420E-BD78-DBD9DF4E18E1}" type="presOf" srcId="{A4E9FBD2-A537-416B-ACBB-8C29CC4C5324}" destId="{8C8792BC-63D0-4AA2-9C1C-001FCF71639B}" srcOrd="0" destOrd="4" presId="urn:microsoft.com/office/officeart/2018/5/layout/CenteredIconLabelDescriptionList"/>
    <dgm:cxn modelId="{96CDFBF4-A77B-4982-A10D-B572C8C46D4A}" type="presOf" srcId="{79D50E06-F005-4876-92B0-2788B32E4CED}" destId="{4194E423-C488-4A3B-8633-A3830E811854}" srcOrd="0" destOrd="1" presId="urn:microsoft.com/office/officeart/2018/5/layout/CenteredIconLabelDescriptionList"/>
    <dgm:cxn modelId="{008D80FC-0E81-4BB3-A670-70F4F353F489}" srcId="{1B7E1BC6-937F-4C24-973E-AF63B06967DC}" destId="{F5DB4F57-D5C4-4E38-88B2-C2FB70FE6984}" srcOrd="4" destOrd="0" parTransId="{A15A6B4C-A3F5-435E-9190-F08794D88B29}" sibTransId="{36B7B53D-DD59-41BB-89E3-832A264D0D9B}"/>
    <dgm:cxn modelId="{69F366FD-DFA9-4894-A670-D16AFADEA43D}" type="presOf" srcId="{83660019-AB53-4FF3-9784-DB618F54FCAF}" destId="{8C8792BC-63D0-4AA2-9C1C-001FCF71639B}" srcOrd="0" destOrd="0" presId="urn:microsoft.com/office/officeart/2018/5/layout/CenteredIconLabelDescriptionList"/>
    <dgm:cxn modelId="{91FB921C-2919-4122-95E2-69DCCFC64552}" type="presParOf" srcId="{45237365-2411-4902-B764-BFB21C655DA1}" destId="{D494E7C6-BACA-48F4-A109-A79DBE49E3AD}" srcOrd="0" destOrd="0" presId="urn:microsoft.com/office/officeart/2018/5/layout/CenteredIconLabelDescriptionList"/>
    <dgm:cxn modelId="{7F677361-C4A5-4E0C-865C-6EB397F13F3C}" type="presParOf" srcId="{D494E7C6-BACA-48F4-A109-A79DBE49E3AD}" destId="{16195B1E-9E70-4AFB-AEBC-BE82C0044116}" srcOrd="0" destOrd="0" presId="urn:microsoft.com/office/officeart/2018/5/layout/CenteredIconLabelDescriptionList"/>
    <dgm:cxn modelId="{CB6B5F85-1374-4C3E-9C90-32D1575D1EE8}" type="presParOf" srcId="{D494E7C6-BACA-48F4-A109-A79DBE49E3AD}" destId="{5215F4E4-FF73-49B5-86A1-8870F2034D08}" srcOrd="1" destOrd="0" presId="urn:microsoft.com/office/officeart/2018/5/layout/CenteredIconLabelDescriptionList"/>
    <dgm:cxn modelId="{43AF361A-5FDA-46BF-B676-D203B8983518}" type="presParOf" srcId="{D494E7C6-BACA-48F4-A109-A79DBE49E3AD}" destId="{057FBF5A-AD23-4D02-9BF2-A82932CB35BB}" srcOrd="2" destOrd="0" presId="urn:microsoft.com/office/officeart/2018/5/layout/CenteredIconLabelDescriptionList"/>
    <dgm:cxn modelId="{AAA1B12B-3886-4735-84A6-43DF6DA506AB}" type="presParOf" srcId="{D494E7C6-BACA-48F4-A109-A79DBE49E3AD}" destId="{CEF9291D-1FFA-4B0E-B2DF-A04EA4CD17C8}" srcOrd="3" destOrd="0" presId="urn:microsoft.com/office/officeart/2018/5/layout/CenteredIconLabelDescriptionList"/>
    <dgm:cxn modelId="{657D6463-31E6-4C0B-BF72-4B35FC9C7404}" type="presParOf" srcId="{D494E7C6-BACA-48F4-A109-A79DBE49E3AD}" destId="{4194E423-C488-4A3B-8633-A3830E811854}" srcOrd="4" destOrd="0" presId="urn:microsoft.com/office/officeart/2018/5/layout/CenteredIconLabelDescriptionList"/>
    <dgm:cxn modelId="{DEB71CC8-838E-4226-8BA4-2FFC3030865C}" type="presParOf" srcId="{45237365-2411-4902-B764-BFB21C655DA1}" destId="{CB2B6A7A-93A2-409A-A181-046E47CEF6FA}" srcOrd="1" destOrd="0" presId="urn:microsoft.com/office/officeart/2018/5/layout/CenteredIconLabelDescriptionList"/>
    <dgm:cxn modelId="{071FC7F7-C852-4963-BB14-4E637D287265}" type="presParOf" srcId="{45237365-2411-4902-B764-BFB21C655DA1}" destId="{42D89D25-1F43-42BC-8F53-7164EAA65CD0}" srcOrd="2" destOrd="0" presId="urn:microsoft.com/office/officeart/2018/5/layout/CenteredIconLabelDescriptionList"/>
    <dgm:cxn modelId="{98EF56DF-4DE9-4BD0-AFA5-05FA0D70B72D}" type="presParOf" srcId="{42D89D25-1F43-42BC-8F53-7164EAA65CD0}" destId="{38FC19D9-E107-45BE-932C-3D08DA9E6EE8}" srcOrd="0" destOrd="0" presId="urn:microsoft.com/office/officeart/2018/5/layout/CenteredIconLabelDescriptionList"/>
    <dgm:cxn modelId="{0BE0A972-0102-44DE-B898-E600FF3F4AF2}" type="presParOf" srcId="{42D89D25-1F43-42BC-8F53-7164EAA65CD0}" destId="{6F21C4E0-0C41-4F06-9FD3-EF1759645546}" srcOrd="1" destOrd="0" presId="urn:microsoft.com/office/officeart/2018/5/layout/CenteredIconLabelDescriptionList"/>
    <dgm:cxn modelId="{78EF05C7-E734-4E31-B589-86042EEDB0F9}" type="presParOf" srcId="{42D89D25-1F43-42BC-8F53-7164EAA65CD0}" destId="{5DCB0D1E-CF89-4928-A6A9-135E6749E594}" srcOrd="2" destOrd="0" presId="urn:microsoft.com/office/officeart/2018/5/layout/CenteredIconLabelDescriptionList"/>
    <dgm:cxn modelId="{C1930FBC-7BEC-4F14-8FAD-FCC359C1F3BF}" type="presParOf" srcId="{42D89D25-1F43-42BC-8F53-7164EAA65CD0}" destId="{39872CF3-4FA6-4907-9509-CED92AC69867}" srcOrd="3" destOrd="0" presId="urn:microsoft.com/office/officeart/2018/5/layout/CenteredIconLabelDescriptionList"/>
    <dgm:cxn modelId="{DA62FB22-98C8-4D81-9E15-6065F032EA3D}" type="presParOf" srcId="{42D89D25-1F43-42BC-8F53-7164EAA65CD0}" destId="{8C8792BC-63D0-4AA2-9C1C-001FCF71639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95B1E-9E70-4AFB-AEBC-BE82C0044116}">
      <dsp:nvSpPr>
        <dsp:cNvPr id="0" name=""/>
        <dsp:cNvSpPr/>
      </dsp:nvSpPr>
      <dsp:spPr>
        <a:xfrm>
          <a:off x="1967016" y="74879"/>
          <a:ext cx="1510523" cy="14647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7FBF5A-AD23-4D02-9BF2-A82932CB35BB}">
      <dsp:nvSpPr>
        <dsp:cNvPr id="0" name=""/>
        <dsp:cNvSpPr/>
      </dsp:nvSpPr>
      <dsp:spPr>
        <a:xfrm>
          <a:off x="564387" y="1745600"/>
          <a:ext cx="4315781" cy="627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JJ</a:t>
          </a:r>
        </a:p>
      </dsp:txBody>
      <dsp:txXfrm>
        <a:off x="564387" y="1745600"/>
        <a:ext cx="4315781" cy="627742"/>
      </dsp:txXfrm>
    </dsp:sp>
    <dsp:sp modelId="{4194E423-C488-4A3B-8633-A3830E811854}">
      <dsp:nvSpPr>
        <dsp:cNvPr id="0" name=""/>
        <dsp:cNvSpPr/>
      </dsp:nvSpPr>
      <dsp:spPr>
        <a:xfrm>
          <a:off x="564387" y="2469151"/>
          <a:ext cx="4315781" cy="2396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Structure creation</a:t>
          </a:r>
        </a:p>
        <a:p>
          <a:pPr marL="0" lvl="0" indent="0" algn="ctr" defTabSz="755650">
            <a:lnSpc>
              <a:spcPct val="90000"/>
            </a:lnSpc>
            <a:spcBef>
              <a:spcPct val="0"/>
            </a:spcBef>
            <a:spcAft>
              <a:spcPct val="35000"/>
            </a:spcAft>
            <a:buNone/>
          </a:pPr>
          <a:r>
            <a:rPr lang="en-US" sz="1700" kern="1200"/>
            <a:t>Node/card creation</a:t>
          </a:r>
        </a:p>
        <a:p>
          <a:pPr marL="0" lvl="0" indent="0" algn="ctr" defTabSz="755650">
            <a:lnSpc>
              <a:spcPct val="90000"/>
            </a:lnSpc>
            <a:spcBef>
              <a:spcPct val="0"/>
            </a:spcBef>
            <a:spcAft>
              <a:spcPct val="35000"/>
            </a:spcAft>
            <a:buNone/>
          </a:pPr>
          <a:r>
            <a:rPr lang="en-US" sz="1700" kern="1200"/>
            <a:t>Printing the deck and cards</a:t>
          </a:r>
        </a:p>
        <a:p>
          <a:pPr marL="0" lvl="0" indent="0" algn="ctr" defTabSz="755650">
            <a:lnSpc>
              <a:spcPct val="90000"/>
            </a:lnSpc>
            <a:spcBef>
              <a:spcPct val="0"/>
            </a:spcBef>
            <a:spcAft>
              <a:spcPct val="35000"/>
            </a:spcAft>
            <a:buNone/>
          </a:pPr>
          <a:r>
            <a:rPr lang="en-US" sz="1700" kern="1200"/>
            <a:t>The Player class.</a:t>
          </a:r>
        </a:p>
        <a:p>
          <a:pPr marL="0" lvl="0" indent="0" algn="ctr" defTabSz="755650">
            <a:lnSpc>
              <a:spcPct val="90000"/>
            </a:lnSpc>
            <a:spcBef>
              <a:spcPct val="0"/>
            </a:spcBef>
            <a:spcAft>
              <a:spcPct val="35000"/>
            </a:spcAft>
            <a:buNone/>
          </a:pPr>
          <a:r>
            <a:rPr lang="en-US" sz="1700" kern="1200"/>
            <a:t>Dealing the cards</a:t>
          </a:r>
        </a:p>
        <a:p>
          <a:pPr marL="0" lvl="0" indent="0" algn="ctr" defTabSz="755650">
            <a:lnSpc>
              <a:spcPct val="90000"/>
            </a:lnSpc>
            <a:spcBef>
              <a:spcPct val="0"/>
            </a:spcBef>
            <a:spcAft>
              <a:spcPct val="35000"/>
            </a:spcAft>
            <a:buNone/>
          </a:pPr>
          <a:r>
            <a:rPr lang="en-US" sz="1700" kern="1200" dirty="0"/>
            <a:t>The summation of values from the cards</a:t>
          </a:r>
        </a:p>
        <a:p>
          <a:pPr marL="0" lvl="0" indent="0" algn="ctr" defTabSz="755650">
            <a:lnSpc>
              <a:spcPct val="90000"/>
            </a:lnSpc>
            <a:spcBef>
              <a:spcPct val="0"/>
            </a:spcBef>
            <a:spcAft>
              <a:spcPct val="35000"/>
            </a:spcAft>
            <a:buNone/>
          </a:pPr>
          <a:r>
            <a:rPr lang="en-US" sz="1700" kern="1200" dirty="0"/>
            <a:t>Code sample video</a:t>
          </a:r>
        </a:p>
      </dsp:txBody>
      <dsp:txXfrm>
        <a:off x="564387" y="2469151"/>
        <a:ext cx="4315781" cy="2396150"/>
      </dsp:txXfrm>
    </dsp:sp>
    <dsp:sp modelId="{38FC19D9-E107-45BE-932C-3D08DA9E6EE8}">
      <dsp:nvSpPr>
        <dsp:cNvPr id="0" name=""/>
        <dsp:cNvSpPr/>
      </dsp:nvSpPr>
      <dsp:spPr>
        <a:xfrm>
          <a:off x="7038059" y="74879"/>
          <a:ext cx="1510523" cy="14647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B0D1E-CF89-4928-A6A9-135E6749E594}">
      <dsp:nvSpPr>
        <dsp:cNvPr id="0" name=""/>
        <dsp:cNvSpPr/>
      </dsp:nvSpPr>
      <dsp:spPr>
        <a:xfrm>
          <a:off x="5635430" y="1745600"/>
          <a:ext cx="4315781" cy="627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Jackson</a:t>
          </a:r>
        </a:p>
      </dsp:txBody>
      <dsp:txXfrm>
        <a:off x="5635430" y="1745600"/>
        <a:ext cx="4315781" cy="627742"/>
      </dsp:txXfrm>
    </dsp:sp>
    <dsp:sp modelId="{8C8792BC-63D0-4AA2-9C1C-001FCF71639B}">
      <dsp:nvSpPr>
        <dsp:cNvPr id="0" name=""/>
        <dsp:cNvSpPr/>
      </dsp:nvSpPr>
      <dsp:spPr>
        <a:xfrm>
          <a:off x="5635430" y="2469151"/>
          <a:ext cx="4315781" cy="2396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Main function that handles the game – main program loop</a:t>
          </a:r>
        </a:p>
        <a:p>
          <a:pPr marL="0" lvl="0" indent="0" algn="ctr" defTabSz="755650">
            <a:lnSpc>
              <a:spcPct val="90000"/>
            </a:lnSpc>
            <a:spcBef>
              <a:spcPct val="0"/>
            </a:spcBef>
            <a:spcAft>
              <a:spcPct val="35000"/>
            </a:spcAft>
            <a:buNone/>
          </a:pPr>
          <a:r>
            <a:rPr lang="en-US" sz="1700" kern="1200"/>
            <a:t>Money distribution and handling</a:t>
          </a:r>
        </a:p>
        <a:p>
          <a:pPr marL="0" lvl="0" indent="0" algn="ctr" defTabSz="755650">
            <a:lnSpc>
              <a:spcPct val="90000"/>
            </a:lnSpc>
            <a:spcBef>
              <a:spcPct val="0"/>
            </a:spcBef>
            <a:spcAft>
              <a:spcPct val="35000"/>
            </a:spcAft>
            <a:buNone/>
          </a:pPr>
          <a:r>
            <a:rPr lang="en-US" sz="1700" kern="1200"/>
            <a:t>Memory handling debugging</a:t>
          </a:r>
        </a:p>
        <a:p>
          <a:pPr marL="0" lvl="0" indent="0" algn="ctr" defTabSz="755650">
            <a:lnSpc>
              <a:spcPct val="90000"/>
            </a:lnSpc>
            <a:spcBef>
              <a:spcPct val="0"/>
            </a:spcBef>
            <a:spcAft>
              <a:spcPct val="35000"/>
            </a:spcAft>
            <a:buNone/>
          </a:pPr>
          <a:r>
            <a:rPr lang="en-US" sz="1700" kern="1200"/>
            <a:t>Deck structure cards synchronizing with both user objects.</a:t>
          </a:r>
        </a:p>
        <a:p>
          <a:pPr marL="0" lvl="0" indent="0" algn="ctr" defTabSz="755650">
            <a:lnSpc>
              <a:spcPct val="90000"/>
            </a:lnSpc>
            <a:spcBef>
              <a:spcPct val="0"/>
            </a:spcBef>
            <a:spcAft>
              <a:spcPct val="35000"/>
            </a:spcAft>
            <a:buNone/>
          </a:pPr>
          <a:r>
            <a:rPr lang="en-US" sz="1700" kern="1200" dirty="0"/>
            <a:t>Freeing user and deck of cards after each round and game</a:t>
          </a:r>
        </a:p>
        <a:p>
          <a:pPr marL="0" lvl="0" indent="0" algn="ctr" defTabSz="755650">
            <a:lnSpc>
              <a:spcPct val="90000"/>
            </a:lnSpc>
            <a:spcBef>
              <a:spcPct val="0"/>
            </a:spcBef>
            <a:spcAft>
              <a:spcPct val="35000"/>
            </a:spcAft>
            <a:buNone/>
          </a:pPr>
          <a:r>
            <a:rPr lang="en-US" sz="1700" kern="1200" dirty="0"/>
            <a:t>PowerPoint</a:t>
          </a:r>
        </a:p>
      </dsp:txBody>
      <dsp:txXfrm>
        <a:off x="5635430" y="2469151"/>
        <a:ext cx="4315781" cy="239615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10/9/2023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015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10/9/2023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4810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10/9/2023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9057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10/9/2023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5962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10/9/2023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2795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10/9/2023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0320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10/9/2023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9996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10/9/2023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495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10/9/2023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3261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10/9/2023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6446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10/9/2023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1293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10/9/2023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90682445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osaic of colorful geometric shapes">
            <a:extLst>
              <a:ext uri="{FF2B5EF4-FFF2-40B4-BE49-F238E27FC236}">
                <a16:creationId xmlns:a16="http://schemas.microsoft.com/office/drawing/2014/main" id="{97E3D593-3A28-0C16-C604-EA1F7E60C1D8}"/>
              </a:ext>
            </a:extLst>
          </p:cNvPr>
          <p:cNvPicPr>
            <a:picLocks noChangeAspect="1"/>
          </p:cNvPicPr>
          <p:nvPr/>
        </p:nvPicPr>
        <p:blipFill rotWithShape="1">
          <a:blip r:embed="rId2"/>
          <a:srcRect r="9624"/>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1D480E-081F-8995-A7E8-90C79284DB39}"/>
              </a:ext>
            </a:extLst>
          </p:cNvPr>
          <p:cNvSpPr>
            <a:spLocks noGrp="1"/>
          </p:cNvSpPr>
          <p:nvPr>
            <p:ph type="ctrTitle"/>
          </p:nvPr>
        </p:nvSpPr>
        <p:spPr>
          <a:xfrm>
            <a:off x="477981" y="1122363"/>
            <a:ext cx="4023360" cy="3204134"/>
          </a:xfrm>
        </p:spPr>
        <p:txBody>
          <a:bodyPr anchor="b">
            <a:normAutofit/>
          </a:bodyPr>
          <a:lstStyle/>
          <a:p>
            <a:r>
              <a:rPr lang="en-US" sz="4800" dirty="0">
                <a:solidFill>
                  <a:schemeClr val="bg1"/>
                </a:solidFill>
              </a:rPr>
              <a:t>C++ Difficulties</a:t>
            </a:r>
          </a:p>
        </p:txBody>
      </p:sp>
      <p:sp>
        <p:nvSpPr>
          <p:cNvPr id="3" name="Subtitle 2">
            <a:extLst>
              <a:ext uri="{FF2B5EF4-FFF2-40B4-BE49-F238E27FC236}">
                <a16:creationId xmlns:a16="http://schemas.microsoft.com/office/drawing/2014/main" id="{8E9BDD19-6DB0-0F01-5337-5A523EDE90AC}"/>
              </a:ext>
            </a:extLst>
          </p:cNvPr>
          <p:cNvSpPr>
            <a:spLocks noGrp="1"/>
          </p:cNvSpPr>
          <p:nvPr>
            <p:ph type="subTitle" idx="1"/>
          </p:nvPr>
        </p:nvSpPr>
        <p:spPr>
          <a:xfrm>
            <a:off x="477980" y="4872922"/>
            <a:ext cx="4023359" cy="1521020"/>
          </a:xfrm>
        </p:spPr>
        <p:txBody>
          <a:bodyPr>
            <a:normAutofit/>
          </a:bodyPr>
          <a:lstStyle/>
          <a:p>
            <a:r>
              <a:rPr lang="en-US" sz="2000" dirty="0">
                <a:solidFill>
                  <a:schemeClr val="bg1"/>
                </a:solidFill>
              </a:rPr>
              <a:t>Created By:</a:t>
            </a:r>
          </a:p>
          <a:p>
            <a:r>
              <a:rPr lang="en-US" sz="2000" dirty="0">
                <a:solidFill>
                  <a:schemeClr val="bg1"/>
                </a:solidFill>
              </a:rPr>
              <a:t>Jackson Burns</a:t>
            </a:r>
          </a:p>
          <a:p>
            <a:r>
              <a:rPr lang="en-US" sz="2000" dirty="0">
                <a:solidFill>
                  <a:schemeClr val="bg1"/>
                </a:solidFill>
              </a:rPr>
              <a:t>Jose Juan Velasquez</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27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9778A-7DB6-A784-ED1D-C4DAF8FFD459}"/>
              </a:ext>
            </a:extLst>
          </p:cNvPr>
          <p:cNvSpPr>
            <a:spLocks noGrp="1"/>
          </p:cNvSpPr>
          <p:nvPr>
            <p:ph type="title"/>
          </p:nvPr>
        </p:nvSpPr>
        <p:spPr/>
        <p:txBody>
          <a:bodyPr/>
          <a:lstStyle/>
          <a:p>
            <a:r>
              <a:rPr lang="en-US" dirty="0"/>
              <a:t>Program</a:t>
            </a:r>
          </a:p>
        </p:txBody>
      </p:sp>
      <p:sp>
        <p:nvSpPr>
          <p:cNvPr id="3" name="Content Placeholder 2">
            <a:extLst>
              <a:ext uri="{FF2B5EF4-FFF2-40B4-BE49-F238E27FC236}">
                <a16:creationId xmlns:a16="http://schemas.microsoft.com/office/drawing/2014/main" id="{48258366-BD44-2629-C0C3-0E6DD15A2BB8}"/>
              </a:ext>
            </a:extLst>
          </p:cNvPr>
          <p:cNvSpPr>
            <a:spLocks noGrp="1"/>
          </p:cNvSpPr>
          <p:nvPr>
            <p:ph idx="1"/>
          </p:nvPr>
        </p:nvSpPr>
        <p:spPr/>
        <p:txBody>
          <a:bodyPr/>
          <a:lstStyle/>
          <a:p>
            <a:pPr marL="0" indent="0">
              <a:buNone/>
            </a:pPr>
            <a:r>
              <a:rPr lang="en-US" dirty="0"/>
              <a:t>Our program creates a Blackjack game to run in the console. It uses a class Player to store the money and hand of both the dealer, and methods to deal cards, print cards, and money methods. It utilizes two structs to store the deck of cards, organized as a linked list. It utilizes the manual memory management of C++ for creating these structs, and the newly introduced object oriented functionality in C++ from C. </a:t>
            </a:r>
          </a:p>
        </p:txBody>
      </p:sp>
    </p:spTree>
    <p:extLst>
      <p:ext uri="{BB962C8B-B14F-4D97-AF65-F5344CB8AC3E}">
        <p14:creationId xmlns:p14="http://schemas.microsoft.com/office/powerpoint/2010/main" val="3232549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AAF17-2DD6-9EBA-1FCE-F7713A5094A9}"/>
              </a:ext>
            </a:extLst>
          </p:cNvPr>
          <p:cNvSpPr>
            <a:spLocks noGrp="1"/>
          </p:cNvSpPr>
          <p:nvPr>
            <p:ph type="title"/>
          </p:nvPr>
        </p:nvSpPr>
        <p:spPr/>
        <p:txBody>
          <a:bodyPr/>
          <a:lstStyle/>
          <a:p>
            <a:r>
              <a:rPr lang="en-US" dirty="0"/>
              <a:t>Development Process</a:t>
            </a:r>
          </a:p>
        </p:txBody>
      </p:sp>
      <p:sp>
        <p:nvSpPr>
          <p:cNvPr id="3" name="Content Placeholder 2">
            <a:extLst>
              <a:ext uri="{FF2B5EF4-FFF2-40B4-BE49-F238E27FC236}">
                <a16:creationId xmlns:a16="http://schemas.microsoft.com/office/drawing/2014/main" id="{AA5D3735-CBCE-E443-0CC3-09A39C7B688A}"/>
              </a:ext>
            </a:extLst>
          </p:cNvPr>
          <p:cNvSpPr>
            <a:spLocks noGrp="1"/>
          </p:cNvSpPr>
          <p:nvPr>
            <p:ph idx="1"/>
          </p:nvPr>
        </p:nvSpPr>
        <p:spPr/>
        <p:txBody>
          <a:bodyPr>
            <a:normAutofit lnSpcReduction="10000"/>
          </a:bodyPr>
          <a:lstStyle/>
          <a:p>
            <a:pPr marL="0" indent="0">
              <a:buNone/>
            </a:pPr>
            <a:r>
              <a:rPr lang="en-US" dirty="0"/>
              <a:t>Firstly we made the data structures, and some base functionality methods. Using the base structure, we created the main program loop, and fixed the memory leaks. We did several hours of testing and bug squashing, and kept ending up with different display issues, memory leaks, or invalid win checking. Once these were all fixed, money handling methods were developed, and the program was polished, and cards were printed in a human readable way.</a:t>
            </a:r>
          </a:p>
          <a:p>
            <a:pPr marL="0" indent="0">
              <a:buNone/>
            </a:pPr>
            <a:endParaRPr lang="en-US" dirty="0"/>
          </a:p>
        </p:txBody>
      </p:sp>
    </p:spTree>
    <p:extLst>
      <p:ext uri="{BB962C8B-B14F-4D97-AF65-F5344CB8AC3E}">
        <p14:creationId xmlns:p14="http://schemas.microsoft.com/office/powerpoint/2010/main" val="268627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AD41-15E2-CB19-4003-D10214347C0E}"/>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8C2337DA-C09E-B71F-F9FA-98BDDD35617D}"/>
              </a:ext>
            </a:extLst>
          </p:cNvPr>
          <p:cNvSpPr>
            <a:spLocks noGrp="1"/>
          </p:cNvSpPr>
          <p:nvPr>
            <p:ph idx="1"/>
          </p:nvPr>
        </p:nvSpPr>
        <p:spPr/>
        <p:txBody>
          <a:bodyPr vert="horz" lIns="91440" tIns="45720" rIns="91440" bIns="45720" rtlCol="0" anchor="t">
            <a:normAutofit/>
          </a:bodyPr>
          <a:lstStyle/>
          <a:p>
            <a:r>
              <a:rPr lang="en-US" dirty="0"/>
              <a:t>The number one challenge we had was running into memory leak issues. These were especially hard to debug, because after a few runs our system ran out of memory and had to be restarted. </a:t>
            </a:r>
            <a:endParaRPr lang="en-US"/>
          </a:p>
          <a:p>
            <a:r>
              <a:rPr lang="en-US" dirty="0"/>
              <a:t>Another challenge was figuring out how to shuffle the deck of cards since simulating that in code can get complex very quickly</a:t>
            </a:r>
          </a:p>
        </p:txBody>
      </p:sp>
    </p:spTree>
    <p:extLst>
      <p:ext uri="{BB962C8B-B14F-4D97-AF65-F5344CB8AC3E}">
        <p14:creationId xmlns:p14="http://schemas.microsoft.com/office/powerpoint/2010/main" val="437804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5FB8F-3685-6272-0C74-0A295F647A99}"/>
              </a:ext>
            </a:extLst>
          </p:cNvPr>
          <p:cNvSpPr>
            <a:spLocks noGrp="1"/>
          </p:cNvSpPr>
          <p:nvPr>
            <p:ph type="title"/>
          </p:nvPr>
        </p:nvSpPr>
        <p:spPr/>
        <p:txBody>
          <a:bodyPr/>
          <a:lstStyle/>
          <a:p>
            <a:r>
              <a:rPr lang="en-US" dirty="0"/>
              <a:t>C++ vs other languages</a:t>
            </a:r>
          </a:p>
        </p:txBody>
      </p:sp>
      <p:sp>
        <p:nvSpPr>
          <p:cNvPr id="3" name="Content Placeholder 2">
            <a:extLst>
              <a:ext uri="{FF2B5EF4-FFF2-40B4-BE49-F238E27FC236}">
                <a16:creationId xmlns:a16="http://schemas.microsoft.com/office/drawing/2014/main" id="{5DDC733C-9C7B-327C-8C5B-2F174474CB7F}"/>
              </a:ext>
            </a:extLst>
          </p:cNvPr>
          <p:cNvSpPr>
            <a:spLocks noGrp="1"/>
          </p:cNvSpPr>
          <p:nvPr>
            <p:ph idx="1"/>
          </p:nvPr>
        </p:nvSpPr>
        <p:spPr/>
        <p:txBody>
          <a:bodyPr>
            <a:normAutofit lnSpcReduction="10000"/>
          </a:bodyPr>
          <a:lstStyle/>
          <a:p>
            <a:pPr marL="0" indent="0">
              <a:buNone/>
            </a:pPr>
            <a:r>
              <a:rPr lang="en-US" dirty="0"/>
              <a:t>C++ builds off the base syntactic structure of C, with the primary new addition being the capability for Object Oriented Programming. C++ retains the speedy runtime and efficiency of C. Unlike modern OOP languages, C++ has the capability for manual memory management, which opens the possibility of memory leaks. If done correctly, C++ can be an extremely powerful language which can do advanced calculation and algorithms efficiently.</a:t>
            </a:r>
          </a:p>
        </p:txBody>
      </p:sp>
    </p:spTree>
    <p:extLst>
      <p:ext uri="{BB962C8B-B14F-4D97-AF65-F5344CB8AC3E}">
        <p14:creationId xmlns:p14="http://schemas.microsoft.com/office/powerpoint/2010/main" val="376509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A920-C811-D68D-2DA7-A0B2429220FC}"/>
              </a:ext>
            </a:extLst>
          </p:cNvPr>
          <p:cNvSpPr>
            <a:spLocks noGrp="1"/>
          </p:cNvSpPr>
          <p:nvPr>
            <p:ph type="title"/>
          </p:nvPr>
        </p:nvSpPr>
        <p:spPr/>
        <p:txBody>
          <a:bodyPr/>
          <a:lstStyle/>
          <a:p>
            <a:r>
              <a:rPr lang="en-US" dirty="0"/>
              <a:t>Opinion on C++</a:t>
            </a:r>
          </a:p>
        </p:txBody>
      </p:sp>
      <p:sp>
        <p:nvSpPr>
          <p:cNvPr id="3" name="Content Placeholder 2">
            <a:extLst>
              <a:ext uri="{FF2B5EF4-FFF2-40B4-BE49-F238E27FC236}">
                <a16:creationId xmlns:a16="http://schemas.microsoft.com/office/drawing/2014/main" id="{2DCF9AE6-11BF-414D-BB2E-336149AE7011}"/>
              </a:ext>
            </a:extLst>
          </p:cNvPr>
          <p:cNvSpPr>
            <a:spLocks noGrp="1"/>
          </p:cNvSpPr>
          <p:nvPr>
            <p:ph idx="1"/>
          </p:nvPr>
        </p:nvSpPr>
        <p:spPr/>
        <p:txBody>
          <a:bodyPr vert="horz" lIns="91440" tIns="45720" rIns="91440" bIns="45720" rtlCol="0" anchor="t">
            <a:normAutofit/>
          </a:bodyPr>
          <a:lstStyle/>
          <a:p>
            <a:r>
              <a:rPr lang="en-US" dirty="0"/>
              <a:t>As a C-enjoyer I liked working with C++ since it allowed more control on the program</a:t>
            </a:r>
          </a:p>
          <a:p>
            <a:r>
              <a:rPr lang="en-US" dirty="0"/>
              <a:t>Also, working with classes makes things so much neater to code and C++ provides the control and efficiency of C as well as the OOP feature from Java</a:t>
            </a:r>
          </a:p>
        </p:txBody>
      </p:sp>
    </p:spTree>
    <p:extLst>
      <p:ext uri="{BB962C8B-B14F-4D97-AF65-F5344CB8AC3E}">
        <p14:creationId xmlns:p14="http://schemas.microsoft.com/office/powerpoint/2010/main" val="292452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7961-1A4D-B85B-7D7C-4ED1E30BCA04}"/>
              </a:ext>
            </a:extLst>
          </p:cNvPr>
          <p:cNvSpPr>
            <a:spLocks noGrp="1"/>
          </p:cNvSpPr>
          <p:nvPr>
            <p:ph type="ctrTitle"/>
          </p:nvPr>
        </p:nvSpPr>
        <p:spPr/>
        <p:txBody>
          <a:bodyPr/>
          <a:lstStyle/>
          <a:p>
            <a:r>
              <a:rPr lang="en-US" dirty="0"/>
              <a:t>Code highlights</a:t>
            </a:r>
          </a:p>
        </p:txBody>
      </p:sp>
      <p:sp>
        <p:nvSpPr>
          <p:cNvPr id="3" name="Content Placeholder 2">
            <a:extLst>
              <a:ext uri="{FF2B5EF4-FFF2-40B4-BE49-F238E27FC236}">
                <a16:creationId xmlns:a16="http://schemas.microsoft.com/office/drawing/2014/main" id="{F530D64D-9FD3-6FED-4799-E17131280AB4}"/>
              </a:ext>
            </a:extLst>
          </p:cNvPr>
          <p:cNvSpPr>
            <a:spLocks noGrp="1"/>
          </p:cNvSpPr>
          <p:nvPr>
            <p:ph type="subTitle" idx="1"/>
          </p:nvPr>
        </p:nvSpPr>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542692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4E2E-9810-D6BE-B0FB-CE13449ACB0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400EF80-125B-5C2A-BCB9-5AFEF0E0DEC7}"/>
              </a:ext>
            </a:extLst>
          </p:cNvPr>
          <p:cNvSpPr>
            <a:spLocks noGrp="1"/>
          </p:cNvSpPr>
          <p:nvPr>
            <p:ph type="subTitle" idx="1"/>
          </p:nvPr>
        </p:nvSpPr>
        <p:spPr/>
        <p:txBody>
          <a:bodyPr/>
          <a:lstStyle/>
          <a:p>
            <a:endParaRPr lang="en-US"/>
          </a:p>
        </p:txBody>
      </p:sp>
      <p:pic>
        <p:nvPicPr>
          <p:cNvPr id="4" name="C++ BlackJack Presentation">
            <a:hlinkClick r:id="" action="ppaction://media"/>
            <a:extLst>
              <a:ext uri="{FF2B5EF4-FFF2-40B4-BE49-F238E27FC236}">
                <a16:creationId xmlns:a16="http://schemas.microsoft.com/office/drawing/2014/main" id="{74A3A723-7B8D-B329-B178-1D04D72427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28" y="-1814"/>
            <a:ext cx="12184744" cy="6834414"/>
          </a:xfrm>
          <a:prstGeom prst="rect">
            <a:avLst/>
          </a:prstGeom>
        </p:spPr>
      </p:pic>
    </p:spTree>
    <p:extLst>
      <p:ext uri="{BB962C8B-B14F-4D97-AF65-F5344CB8AC3E}">
        <p14:creationId xmlns:p14="http://schemas.microsoft.com/office/powerpoint/2010/main" val="132209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1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0D04B-9373-A1A8-C5A1-F0E3DC4A1B8C}"/>
              </a:ext>
            </a:extLst>
          </p:cNvPr>
          <p:cNvSpPr>
            <a:spLocks noGrp="1"/>
          </p:cNvSpPr>
          <p:nvPr>
            <p:ph type="title"/>
          </p:nvPr>
        </p:nvSpPr>
        <p:spPr>
          <a:xfrm>
            <a:off x="841248" y="256032"/>
            <a:ext cx="10506456" cy="1014984"/>
          </a:xfrm>
        </p:spPr>
        <p:txBody>
          <a:bodyPr anchor="b">
            <a:normAutofit/>
          </a:bodyPr>
          <a:lstStyle/>
          <a:p>
            <a:r>
              <a:rPr lang="en-US" dirty="0"/>
              <a:t>Workload Split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BA78465-77D1-96FF-7378-AD085F85FB4B}"/>
              </a:ext>
            </a:extLst>
          </p:cNvPr>
          <p:cNvGraphicFramePr>
            <a:graphicFrameLocks noGrp="1"/>
          </p:cNvGraphicFramePr>
          <p:nvPr>
            <p:ph idx="1"/>
            <p:extLst>
              <p:ext uri="{D42A27DB-BD31-4B8C-83A1-F6EECF244321}">
                <p14:modId xmlns:p14="http://schemas.microsoft.com/office/powerpoint/2010/main" val="2572042773"/>
              </p:ext>
            </p:extLst>
          </p:nvPr>
        </p:nvGraphicFramePr>
        <p:xfrm>
          <a:off x="838200" y="1343608"/>
          <a:ext cx="10515600" cy="4940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4378324"/>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3A3621"/>
      </a:dk2>
      <a:lt2>
        <a:srgbClr val="E2E8E5"/>
      </a:lt2>
      <a:accent1>
        <a:srgbClr val="EA73A4"/>
      </a:accent1>
      <a:accent2>
        <a:srgbClr val="E55454"/>
      </a:accent2>
      <a:accent3>
        <a:srgbClr val="E59053"/>
      </a:accent3>
      <a:accent4>
        <a:srgbClr val="B6A343"/>
      </a:accent4>
      <a:accent5>
        <a:srgbClr val="95AB54"/>
      </a:accent5>
      <a:accent6>
        <a:srgbClr val="69B643"/>
      </a:accent6>
      <a:hlink>
        <a:srgbClr val="578F78"/>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52</TotalTime>
  <Words>452</Words>
  <Application>Microsoft Office PowerPoint</Application>
  <PresentationFormat>Widescreen</PresentationFormat>
  <Paragraphs>33</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Avenir Next LT Pro</vt:lpstr>
      <vt:lpstr>Calibri</vt:lpstr>
      <vt:lpstr>AccentBoxVTI</vt:lpstr>
      <vt:lpstr>C++ Difficulties</vt:lpstr>
      <vt:lpstr>Program</vt:lpstr>
      <vt:lpstr>Development Process</vt:lpstr>
      <vt:lpstr>Challenges</vt:lpstr>
      <vt:lpstr>C++ vs other languages</vt:lpstr>
      <vt:lpstr>Opinion on C++</vt:lpstr>
      <vt:lpstr>Code highlights</vt:lpstr>
      <vt:lpstr>PowerPoint Presentation</vt:lpstr>
      <vt:lpstr>Workload Split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Difficulties</dc:title>
  <dc:creator>Burns, Jackson Christopher - (jacksonb2021)</dc:creator>
  <cp:lastModifiedBy>Burns, Jackson Christopher - (jacksonb2021)</cp:lastModifiedBy>
  <cp:revision>26</cp:revision>
  <dcterms:created xsi:type="dcterms:W3CDTF">2023-09-27T16:42:51Z</dcterms:created>
  <dcterms:modified xsi:type="dcterms:W3CDTF">2023-10-09T16:47:02Z</dcterms:modified>
</cp:coreProperties>
</file>